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notesMasterIdLst>
    <p:notesMasterId r:id="rId45"/>
  </p:notesMasterIdLst>
  <p:sldIdLst>
    <p:sldId id="256" r:id="rId2"/>
    <p:sldId id="257" r:id="rId3"/>
    <p:sldId id="277" r:id="rId4"/>
    <p:sldId id="258" r:id="rId5"/>
    <p:sldId id="27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301" r:id="rId20"/>
    <p:sldId id="273" r:id="rId21"/>
    <p:sldId id="274" r:id="rId22"/>
    <p:sldId id="275" r:id="rId23"/>
    <p:sldId id="302" r:id="rId24"/>
    <p:sldId id="284" r:id="rId25"/>
    <p:sldId id="285" r:id="rId26"/>
    <p:sldId id="279" r:id="rId27"/>
    <p:sldId id="280" r:id="rId28"/>
    <p:sldId id="281" r:id="rId29"/>
    <p:sldId id="282" r:id="rId30"/>
    <p:sldId id="294" r:id="rId31"/>
    <p:sldId id="286" r:id="rId32"/>
    <p:sldId id="287" r:id="rId33"/>
    <p:sldId id="290" r:id="rId34"/>
    <p:sldId id="289" r:id="rId35"/>
    <p:sldId id="293" r:id="rId36"/>
    <p:sldId id="291" r:id="rId37"/>
    <p:sldId id="288" r:id="rId38"/>
    <p:sldId id="295" r:id="rId39"/>
    <p:sldId id="296" r:id="rId40"/>
    <p:sldId id="297" r:id="rId41"/>
    <p:sldId id="303" r:id="rId42"/>
    <p:sldId id="299" r:id="rId43"/>
    <p:sldId id="300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2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6CF5E-FE05-478F-A2DC-CE3F3007534D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1C787-B6EC-4F02-B0D6-B9CAF08F9F1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/>
            </a:p>
          </p:txBody>
        </p:sp>
      </p:grpSp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IN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C09B7984-40F0-4EF2-8312-3990AAF389B6}" type="datetimeFigureOut">
              <a:rPr lang="en-US" smtClean="0"/>
              <a:pPr/>
              <a:t>7/6/2009</a:t>
            </a:fld>
            <a:endParaRPr lang="en-IN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IN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7E7065CA-855C-4280-A2F9-3A239C30BCB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73736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  <p:sldLayoutId id="2147483927" r:id="rId12"/>
    <p:sldLayoutId id="2147483928" r:id="rId13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876"/>
            <a:ext cx="7772400" cy="2428892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latin typeface="Nudi 08 k" pitchFamily="2" charset="0"/>
              </a:rPr>
              <a:t>¸</a:t>
            </a:r>
            <a:r>
              <a:rPr lang="en-US" sz="6000" b="1" dirty="0" err="1" smtClean="0">
                <a:solidFill>
                  <a:srgbClr val="C00000"/>
                </a:solidFill>
                <a:latin typeface="Nudi 08 k" pitchFamily="2" charset="0"/>
              </a:rPr>
              <a:t>ËºÁzÀð</a:t>
            </a:r>
            <a:r>
              <a:rPr lang="en-US" sz="6000" b="1" dirty="0" smtClean="0">
                <a:solidFill>
                  <a:srgbClr val="C00000"/>
                </a:solidFill>
                <a:latin typeface="Nudi 08 k" pitchFamily="2" charset="0"/>
              </a:rPr>
              <a:t> ¸ÀºÀPÁjUÀ¼À G¥À«¢üUÀ¼ÀÄ</a:t>
            </a:r>
            <a:r>
              <a:rPr lang="en-US" sz="6000" b="1" dirty="0" smtClean="0">
                <a:solidFill>
                  <a:srgbClr val="6600FF"/>
                </a:solidFill>
                <a:latin typeface="Nudi 08 k" pitchFamily="2" charset="0"/>
              </a:rPr>
              <a:t/>
            </a:r>
            <a:br>
              <a:rPr lang="en-US" sz="6000" b="1" dirty="0" smtClean="0">
                <a:solidFill>
                  <a:srgbClr val="6600FF"/>
                </a:solidFill>
                <a:latin typeface="Nudi 08 k" pitchFamily="2" charset="0"/>
              </a:rPr>
            </a:br>
            <a:r>
              <a:rPr lang="en-US" sz="6000" b="1" dirty="0" smtClean="0">
                <a:solidFill>
                  <a:srgbClr val="6600FF"/>
                </a:solidFill>
                <a:latin typeface="Nudi 08 k" pitchFamily="2" charset="0"/>
              </a:rPr>
              <a:t/>
            </a:r>
            <a:br>
              <a:rPr lang="en-US" sz="6000" b="1" dirty="0" smtClean="0">
                <a:solidFill>
                  <a:srgbClr val="6600FF"/>
                </a:solidFill>
                <a:latin typeface="Nudi 08 k" pitchFamily="2" charset="0"/>
              </a:rPr>
            </a:br>
            <a:r>
              <a:rPr lang="en-US" sz="6000" b="1" dirty="0" smtClean="0">
                <a:solidFill>
                  <a:srgbClr val="CC0000"/>
                </a:solidFill>
                <a:latin typeface="Nudi 08 k" pitchFamily="2" charset="0"/>
              </a:rPr>
              <a:t>¸</a:t>
            </a:r>
            <a:r>
              <a:rPr lang="en-US" sz="6000" b="1" dirty="0" err="1" smtClean="0">
                <a:solidFill>
                  <a:srgbClr val="CC0000"/>
                </a:solidFill>
                <a:latin typeface="Nudi 08 k" pitchFamily="2" charset="0"/>
              </a:rPr>
              <a:t>ËºÁzÀð</a:t>
            </a:r>
            <a:r>
              <a:rPr lang="en-US" sz="6000" b="1" dirty="0" smtClean="0">
                <a:solidFill>
                  <a:srgbClr val="CC0000"/>
                </a:solidFill>
                <a:latin typeface="Nudi 08 k" pitchFamily="2" charset="0"/>
              </a:rPr>
              <a:t> ¸</a:t>
            </a:r>
            <a:r>
              <a:rPr lang="en-US" sz="6000" b="1" dirty="0" err="1" smtClean="0">
                <a:solidFill>
                  <a:srgbClr val="CC0000"/>
                </a:solidFill>
                <a:latin typeface="Nudi 08 k" pitchFamily="2" charset="0"/>
              </a:rPr>
              <a:t>ÀAAiÀÄÄPÀÛ</a:t>
            </a:r>
            <a:r>
              <a:rPr lang="en-US" sz="6000" b="1" dirty="0" smtClean="0">
                <a:solidFill>
                  <a:srgbClr val="CC0000"/>
                </a:solidFill>
                <a:latin typeface="Nudi 08 k" pitchFamily="2" charset="0"/>
              </a:rPr>
              <a:t> ¸</a:t>
            </a:r>
            <a:r>
              <a:rPr lang="en-US" sz="6000" b="1" dirty="0" err="1" smtClean="0">
                <a:solidFill>
                  <a:srgbClr val="CC0000"/>
                </a:solidFill>
                <a:latin typeface="Nudi 08 k" pitchFamily="2" charset="0"/>
              </a:rPr>
              <a:t>ÀºÀPÁjAiÀÄ</a:t>
            </a:r>
            <a:r>
              <a:rPr lang="en-US" sz="6000" b="1" dirty="0" smtClean="0">
                <a:solidFill>
                  <a:srgbClr val="CC0000"/>
                </a:solidFill>
                <a:latin typeface="Nudi 08 k" pitchFamily="2" charset="0"/>
              </a:rPr>
              <a:t> </a:t>
            </a:r>
            <a:r>
              <a:rPr lang="en-US" sz="6000" b="1" dirty="0" err="1" smtClean="0">
                <a:solidFill>
                  <a:srgbClr val="CC0000"/>
                </a:solidFill>
                <a:latin typeface="Nudi 08 k" pitchFamily="2" charset="0"/>
              </a:rPr>
              <a:t>PÁAiÀÄð</a:t>
            </a:r>
            <a:r>
              <a:rPr lang="en-US" sz="6000" b="1" dirty="0" smtClean="0">
                <a:solidFill>
                  <a:srgbClr val="CC0000"/>
                </a:solidFill>
                <a:latin typeface="Nudi 08 k" pitchFamily="2" charset="0"/>
              </a:rPr>
              <a:t> ZÀlÄªÀnPÉUÀ¼ÀÄ</a:t>
            </a:r>
            <a:r>
              <a:rPr lang="en-US" b="1" dirty="0" smtClean="0">
                <a:solidFill>
                  <a:srgbClr val="FF0000"/>
                </a:solidFill>
                <a:latin typeface="Nudi 08 k" pitchFamily="2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Nudi 08 k" pitchFamily="2" charset="0"/>
              </a:rPr>
            </a:b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480" y="5500702"/>
            <a:ext cx="6057920" cy="138098"/>
          </a:xfrm>
        </p:spPr>
        <p:txBody>
          <a:bodyPr>
            <a:normAutofit fontScale="25000" lnSpcReduction="20000"/>
          </a:bodyPr>
          <a:lstStyle/>
          <a:p>
            <a:endParaRPr lang="en-IN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ÀzÀ¸Àå¤AzÀ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ÀºÀPÁjUÉ</a:t>
            </a:r>
            <a:r>
              <a:rPr lang="en-US" sz="3600" b="1" dirty="0" smtClean="0">
                <a:latin typeface="Nudi 05 e" pitchFamily="2" charset="0"/>
              </a:rPr>
              <a:t> ¨</a:t>
            </a:r>
            <a:r>
              <a:rPr lang="en-US" sz="3600" b="1" dirty="0" err="1" smtClean="0">
                <a:latin typeface="Nudi 05 e" pitchFamily="2" charset="0"/>
              </a:rPr>
              <a:t>ÁQ¬ÄgÀÄªÀ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AiÀiÁªÀÅzÉÃ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ÉÆvÀÛ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ÀAzÁAiÀÄ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ÀiÁqÀÄªÀÅzÀPÉÌ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vÀ¦àzÀgÉ</a:t>
            </a:r>
            <a:r>
              <a:rPr lang="en-US" sz="3600" b="1" dirty="0" smtClean="0">
                <a:latin typeface="Nudi 05 e" pitchFamily="2" charset="0"/>
              </a:rPr>
              <a:t> DUÀÄªÀ ¥ÀjuÁªÀÄUÀ¼ÀÄ;</a:t>
            </a:r>
            <a:endParaRPr lang="en-IN" sz="3600" b="1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Nudi 05 k" pitchFamily="2" charset="0"/>
              </a:rPr>
              <a:t>¸</a:t>
            </a:r>
            <a:r>
              <a:rPr lang="en-US" b="1" i="1" dirty="0" err="1" smtClean="0">
                <a:latin typeface="Nudi 05 k" pitchFamily="2" charset="0"/>
              </a:rPr>
              <a:t>ÁªÀiÁ£Àå</a:t>
            </a:r>
            <a:r>
              <a:rPr lang="en-US" b="1" i="1" dirty="0" smtClean="0">
                <a:latin typeface="Nudi 05 k" pitchFamily="2" charset="0"/>
              </a:rPr>
              <a:t> ¤</a:t>
            </a:r>
            <a:r>
              <a:rPr lang="en-US" b="1" i="1" dirty="0" err="1" smtClean="0">
                <a:latin typeface="Nudi 05 k" pitchFamily="2" charset="0"/>
              </a:rPr>
              <a:t>PÁAiÀÄ</a:t>
            </a:r>
            <a:r>
              <a:rPr lang="en-US" b="1" i="1" dirty="0" smtClean="0">
                <a:latin typeface="Nudi 05 k" pitchFamily="2" charset="0"/>
              </a:rPr>
              <a:t> ª</a:t>
            </a:r>
            <a:r>
              <a:rPr lang="en-US" b="1" i="1" dirty="0" err="1" smtClean="0">
                <a:latin typeface="Nudi 05 k" pitchFamily="2" charset="0"/>
              </a:rPr>
              <a:t>ÀÄvÀÄÛ</a:t>
            </a:r>
            <a:r>
              <a:rPr lang="en-US" b="1" i="1" dirty="0" smtClean="0">
                <a:latin typeface="Nudi 05 k" pitchFamily="2" charset="0"/>
              </a:rPr>
              <a:t> ¸</a:t>
            </a:r>
            <a:r>
              <a:rPr lang="en-US" b="1" i="1" dirty="0" err="1" smtClean="0">
                <a:latin typeface="Nudi 05 k" pitchFamily="2" charset="0"/>
              </a:rPr>
              <a:t>ÁªÀiÁ£Àå</a:t>
            </a:r>
            <a:r>
              <a:rPr lang="en-US" b="1" i="1" dirty="0" smtClean="0">
                <a:latin typeface="Nudi 05 k" pitchFamily="2" charset="0"/>
              </a:rPr>
              <a:t> ¸</a:t>
            </a:r>
            <a:r>
              <a:rPr lang="en-US" b="1" i="1" dirty="0" err="1" smtClean="0">
                <a:latin typeface="Nudi 05 k" pitchFamily="2" charset="0"/>
              </a:rPr>
              <a:t>À¨sÉ</a:t>
            </a:r>
            <a:endParaRPr lang="en-IN" b="1" i="1" dirty="0">
              <a:latin typeface="Nudi 05 k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ÁªÀiÁ£Àå</a:t>
            </a:r>
            <a:r>
              <a:rPr lang="en-US" sz="3600" b="1" dirty="0" smtClean="0">
                <a:latin typeface="Nudi 05 e" pitchFamily="2" charset="0"/>
              </a:rPr>
              <a:t> ¤</a:t>
            </a:r>
            <a:r>
              <a:rPr lang="en-US" sz="3600" b="1" dirty="0" err="1" smtClean="0">
                <a:latin typeface="Nudi 05 e" pitchFamily="2" charset="0"/>
              </a:rPr>
              <a:t>PÁAiÀÄzÀ</a:t>
            </a:r>
            <a:r>
              <a:rPr lang="en-US" sz="3600" b="1" dirty="0" smtClean="0">
                <a:latin typeface="Nudi 05 e" pitchFamily="2" charset="0"/>
              </a:rPr>
              <a:t> C¢üPÁgÀUÀ¼ÀÄ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¥ÀæPÁAiÀÄðUÀ¼ÀÄ </a:t>
            </a:r>
            <a:r>
              <a:rPr lang="en-US" sz="3600" b="1" dirty="0" err="1" smtClean="0">
                <a:latin typeface="Nudi 05 e" pitchFamily="2" charset="0"/>
              </a:rPr>
              <a:t>CzÀÄ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ÀåªÀºÀj¸À¨ÉÃPÁzÀ</a:t>
            </a:r>
            <a:r>
              <a:rPr lang="en-US" sz="3600" b="1" dirty="0" smtClean="0">
                <a:latin typeface="Nudi 05 e" pitchFamily="2" charset="0"/>
              </a:rPr>
              <a:t> «µÀAiÀÄUÀ¼ÀÄ;</a:t>
            </a:r>
          </a:p>
          <a:p>
            <a:pPr>
              <a:buNone/>
            </a:pPr>
            <a:endParaRPr lang="en-US" sz="3600" b="1" dirty="0" smtClean="0">
              <a:latin typeface="Nudi 05 e" pitchFamily="2" charset="0"/>
            </a:endParaRPr>
          </a:p>
          <a:p>
            <a:pPr lvl="0"/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ÁªÀiÁ£Àå</a:t>
            </a:r>
            <a:r>
              <a:rPr lang="en-US" sz="3600" b="1" dirty="0" smtClean="0">
                <a:latin typeface="Nudi 05 e" pitchFamily="2" charset="0"/>
              </a:rPr>
              <a:t> ¸À¨sÉUÀ¼À£ÀÄß £</a:t>
            </a:r>
            <a:r>
              <a:rPr lang="en-US" sz="3600" b="1" dirty="0" err="1" smtClean="0">
                <a:latin typeface="Nudi 05 e" pitchFamily="2" charset="0"/>
              </a:rPr>
              <a:t>ÀqÉ¸À¨ÉÃPÁzÀ</a:t>
            </a:r>
            <a:r>
              <a:rPr lang="en-US" sz="3600" b="1" dirty="0" smtClean="0">
                <a:latin typeface="Nudi 05 e" pitchFamily="2" charset="0"/>
              </a:rPr>
              <a:t> «</a:t>
            </a:r>
            <a:r>
              <a:rPr lang="en-US" sz="3600" b="1" dirty="0" err="1" smtClean="0">
                <a:latin typeface="Nudi 05 e" pitchFamily="2" charset="0"/>
              </a:rPr>
              <a:t>zsÁ£À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CAvÀgÀ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CzÀPÉÌ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CUÀvÀå«gÀÄªÀ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PÉÆÃgÀA</a:t>
            </a:r>
            <a:r>
              <a:rPr lang="en-US" sz="3600" b="1" dirty="0" smtClean="0">
                <a:latin typeface="Nudi 05 e" pitchFamily="2" charset="0"/>
              </a:rPr>
              <a:t>;</a:t>
            </a:r>
            <a:endParaRPr lang="en-IN" sz="3600" b="1" dirty="0" smtClean="0">
              <a:latin typeface="Nudi 05 e" pitchFamily="2" charset="0"/>
            </a:endParaRPr>
          </a:p>
          <a:p>
            <a:endParaRPr lang="en-IN" dirty="0" smtClean="0"/>
          </a:p>
          <a:p>
            <a:pPr>
              <a:buNone/>
            </a:pPr>
            <a:endParaRPr lang="en-IN" dirty="0">
              <a:latin typeface="Nudi 05 e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smtClean="0">
                <a:latin typeface="Nudi 05 k" pitchFamily="2" charset="0"/>
              </a:rPr>
              <a:t>¤¢üUÀ¼À ¸</a:t>
            </a:r>
            <a:r>
              <a:rPr lang="en-US" sz="5400" b="1" i="1" dirty="0" err="1" smtClean="0">
                <a:latin typeface="Nudi 05 k" pitchFamily="2" charset="0"/>
              </a:rPr>
              <a:t>ÀAUÀæºÀ</a:t>
            </a:r>
            <a:endParaRPr lang="en-IN" sz="5400" b="1" i="1" dirty="0">
              <a:latin typeface="Nudi 05 k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b="1" dirty="0" err="1" smtClean="0">
                <a:latin typeface="Nudi 05 e" pitchFamily="2" charset="0"/>
              </a:rPr>
              <a:t>C¢üPÀÈvÀ</a:t>
            </a:r>
            <a:r>
              <a:rPr lang="en-US" sz="3600" b="1" dirty="0" smtClean="0">
                <a:latin typeface="Nudi 05 e" pitchFamily="2" charset="0"/>
              </a:rPr>
              <a:t> µ</a:t>
            </a:r>
            <a:r>
              <a:rPr lang="en-US" sz="3600" b="1" dirty="0" err="1" smtClean="0">
                <a:latin typeface="Nudi 05 e" pitchFamily="2" charset="0"/>
              </a:rPr>
              <a:t>ÉÃgÀÄ</a:t>
            </a:r>
            <a:r>
              <a:rPr lang="en-US" sz="3600" b="1" dirty="0" smtClean="0">
                <a:latin typeface="Nudi 05 e" pitchFamily="2" charset="0"/>
              </a:rPr>
              <a:t> §AqÀªÁ¼ÀzÀ ¸</a:t>
            </a:r>
            <a:r>
              <a:rPr lang="en-US" sz="3600" b="1" dirty="0" err="1" smtClean="0">
                <a:latin typeface="Nudi 05 e" pitchFamily="2" charset="0"/>
              </a:rPr>
              <a:t>ÀégÀÆ¥À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ªÉÆ§®UÀÄ</a:t>
            </a:r>
          </a:p>
          <a:p>
            <a:pPr lvl="0"/>
            <a:r>
              <a:rPr lang="en-US" sz="3600" b="1" dirty="0" err="1" smtClean="0">
                <a:latin typeface="Nudi 05 e" pitchFamily="2" charset="0"/>
              </a:rPr>
              <a:t>M§â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ÀzÀ¸Àå£ÀÄ</a:t>
            </a:r>
            <a:r>
              <a:rPr lang="en-US" sz="3600" b="1" dirty="0" smtClean="0">
                <a:latin typeface="Nudi 05 e" pitchFamily="2" charset="0"/>
              </a:rPr>
              <a:t> º</a:t>
            </a:r>
            <a:r>
              <a:rPr lang="en-US" sz="3600" b="1" dirty="0" err="1" smtClean="0">
                <a:latin typeface="Nudi 05 e" pitchFamily="2" charset="0"/>
              </a:rPr>
              <a:t>ÉÆAzÀ</a:t>
            </a:r>
            <a:r>
              <a:rPr lang="en-US" sz="3600" b="1" dirty="0" smtClean="0">
                <a:latin typeface="Nudi 05 e" pitchFamily="2" charset="0"/>
              </a:rPr>
              <a:t>§º</a:t>
            </a:r>
            <a:r>
              <a:rPr lang="en-US" sz="3600" b="1" dirty="0" err="1" smtClean="0">
                <a:latin typeface="Nudi 05 e" pitchFamily="2" charset="0"/>
              </a:rPr>
              <a:t>ÀÄzÁzÀ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UÀjµÀ</a:t>
            </a:r>
            <a:r>
              <a:rPr lang="en-US" sz="3600" b="1" dirty="0" smtClean="0">
                <a:latin typeface="Nudi 05 e" pitchFamily="2" charset="0"/>
              </a:rPr>
              <a:t>× µ</a:t>
            </a:r>
            <a:r>
              <a:rPr lang="en-US" sz="3600" b="1" dirty="0" err="1" smtClean="0">
                <a:latin typeface="Nudi 05 e" pitchFamily="2" charset="0"/>
              </a:rPr>
              <a:t>ÉÃgÀÄ</a:t>
            </a:r>
            <a:endParaRPr lang="en-IN" sz="3600" b="1" dirty="0" smtClean="0">
              <a:latin typeface="Nudi 05 e" pitchFamily="2" charset="0"/>
            </a:endParaRPr>
          </a:p>
          <a:p>
            <a:r>
              <a:rPr lang="en-US" sz="3600" b="1" dirty="0" smtClean="0">
                <a:latin typeface="Nudi 05 e" pitchFamily="2" charset="0"/>
              </a:rPr>
              <a:t>oÉÃªÀtÂUÀ¼À, r¨ÉAZÀgÀÄUÀ¼À, ¸Á®UÀ¼À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ÀPÁðgÀzÀ</a:t>
            </a:r>
            <a:r>
              <a:rPr lang="en-US" sz="3600" b="1" dirty="0" smtClean="0">
                <a:latin typeface="Nudi 05 e" pitchFamily="2" charset="0"/>
              </a:rPr>
              <a:t> ªÀAwUÉUÀ¼À®èzÀ ¸</a:t>
            </a:r>
            <a:r>
              <a:rPr lang="en-US" sz="3600" b="1" dirty="0" err="1" smtClean="0">
                <a:latin typeface="Nudi 05 e" pitchFamily="2" charset="0"/>
              </a:rPr>
              <a:t>ÀzÀ¸ÀåjAzÀ</a:t>
            </a:r>
            <a:r>
              <a:rPr lang="en-US" sz="3600" b="1" dirty="0" smtClean="0">
                <a:latin typeface="Nudi 05 e" pitchFamily="2" charset="0"/>
              </a:rPr>
              <a:t> §</a:t>
            </a:r>
            <a:r>
              <a:rPr lang="en-US" sz="3600" b="1" dirty="0" err="1" smtClean="0">
                <a:latin typeface="Nudi 05 e" pitchFamily="2" charset="0"/>
              </a:rPr>
              <a:t>gÀÄªÀ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EvÀgÀ</a:t>
            </a:r>
            <a:r>
              <a:rPr lang="en-US" sz="3600" b="1" dirty="0" smtClean="0">
                <a:latin typeface="Nudi 05 e" pitchFamily="2" charset="0"/>
              </a:rPr>
              <a:t> ªÀAwUÉUÀ¼À </a:t>
            </a:r>
            <a:r>
              <a:rPr lang="en-US" sz="3600" b="1" dirty="0" err="1" smtClean="0">
                <a:latin typeface="Nudi 05 e" pitchFamily="2" charset="0"/>
              </a:rPr>
              <a:t>gÀÆ¥ÀzÀ°è</a:t>
            </a:r>
            <a:r>
              <a:rPr lang="en-US" sz="3600" b="1" dirty="0" smtClean="0">
                <a:latin typeface="Nudi 05 e" pitchFamily="2" charset="0"/>
              </a:rPr>
              <a:t> ¤¢üUÀ¼À£ÀÄß ¸</a:t>
            </a:r>
            <a:r>
              <a:rPr lang="en-US" sz="3600" b="1" dirty="0" err="1" smtClean="0">
                <a:latin typeface="Nudi 05 e" pitchFamily="2" charset="0"/>
              </a:rPr>
              <a:t>ÀAUÀæ</a:t>
            </a:r>
            <a:r>
              <a:rPr lang="en-US" sz="3600" b="1" dirty="0" smtClean="0">
                <a:latin typeface="Nudi 05 e" pitchFamily="2" charset="0"/>
              </a:rPr>
              <a:t>»¸ÀÄªÀ ª</a:t>
            </a:r>
            <a:r>
              <a:rPr lang="en-US" sz="3600" b="1" dirty="0" err="1" smtClean="0">
                <a:latin typeface="Nudi 05 e" pitchFamily="2" charset="0"/>
              </a:rPr>
              <a:t>Áå¦Û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µÀgÀvÀÄÛUÀ¼ÀÄ;</a:t>
            </a:r>
          </a:p>
          <a:p>
            <a:pPr lvl="0"/>
            <a:endParaRPr lang="en-IN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Nudi 05 k" pitchFamily="2" charset="0"/>
              </a:rPr>
              <a:t>¸</a:t>
            </a:r>
            <a:r>
              <a:rPr lang="en-US" b="1" i="1" dirty="0" err="1" smtClean="0">
                <a:latin typeface="Nudi 05 k" pitchFamily="2" charset="0"/>
              </a:rPr>
              <a:t>ÀºÀPÁjAiÀÄ</a:t>
            </a:r>
            <a:r>
              <a:rPr lang="en-US" b="1" i="1" dirty="0" smtClean="0">
                <a:latin typeface="Nudi 05 k" pitchFamily="2" charset="0"/>
              </a:rPr>
              <a:t> DqÀ½vÀ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b="1" dirty="0" err="1" smtClean="0">
                <a:latin typeface="Nudi 05 e" pitchFamily="2" charset="0"/>
              </a:rPr>
              <a:t>CzsÀåPÀë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CxÀªÁ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À¨sÁ¥ÀwAiÀÄ</a:t>
            </a:r>
            <a:r>
              <a:rPr lang="en-US" sz="3600" b="1" dirty="0" smtClean="0">
                <a:latin typeface="Nudi 05 e" pitchFamily="2" charset="0"/>
              </a:rPr>
              <a:t> C¢üPÁgÀUÀ¼ÀÄ, ¥ÀæPÁAiÀÄðUÀ¼ÀÄ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PÀvÀðªÀåUÀ¼ÀÄ</a:t>
            </a:r>
            <a:r>
              <a:rPr lang="en-US" sz="3600" b="1" dirty="0" smtClean="0">
                <a:latin typeface="Nudi 05 e" pitchFamily="2" charset="0"/>
              </a:rPr>
              <a:t>;</a:t>
            </a:r>
          </a:p>
          <a:p>
            <a:pPr lvl="0">
              <a:buNone/>
            </a:pPr>
            <a:endParaRPr lang="en-IN" sz="3600" b="1" dirty="0" smtClean="0">
              <a:latin typeface="Nudi 05 e" pitchFamily="2" charset="0"/>
            </a:endParaRPr>
          </a:p>
          <a:p>
            <a:pPr lvl="0"/>
            <a:r>
              <a:rPr lang="en-US" sz="3600" b="1" dirty="0" smtClean="0">
                <a:latin typeface="Nudi 05 e" pitchFamily="2" charset="0"/>
              </a:rPr>
              <a:t>ª</a:t>
            </a:r>
            <a:r>
              <a:rPr lang="en-US" sz="3600" b="1" dirty="0" err="1" smtClean="0">
                <a:latin typeface="Nudi 05 e" pitchFamily="2" charset="0"/>
              </a:rPr>
              <a:t>ÀÄÄRå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PÁAiÀÄð</a:t>
            </a:r>
            <a:r>
              <a:rPr lang="en-US" sz="3600" b="1" dirty="0" smtClean="0">
                <a:latin typeface="Nudi 05 e" pitchFamily="2" charset="0"/>
              </a:rPr>
              <a:t>¤ª</a:t>
            </a:r>
            <a:r>
              <a:rPr lang="en-US" sz="3600" b="1" dirty="0" err="1" smtClean="0">
                <a:latin typeface="Nudi 05 e" pitchFamily="2" charset="0"/>
              </a:rPr>
              <a:t>ÁðºÀPÀ£À</a:t>
            </a:r>
            <a:r>
              <a:rPr lang="en-US" sz="3600" b="1" dirty="0" smtClean="0">
                <a:latin typeface="Nudi 05 e" pitchFamily="2" charset="0"/>
              </a:rPr>
              <a:t> C¢üPÁgÀUÀ¼ÀÄ, ¥ÀæPÁAiÀÄðUÀ¼ÀÄ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PÀvÀðªÀåUÀ¼ÀÄ;</a:t>
            </a:r>
            <a:endParaRPr lang="en-IN" sz="3600" b="1" dirty="0" smtClean="0">
              <a:latin typeface="Nudi 05 e" pitchFamily="2" charset="0"/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 smtClean="0">
                <a:latin typeface="Nudi 05 e" pitchFamily="2" charset="0"/>
              </a:rPr>
              <a:t>¸</a:t>
            </a:r>
            <a:r>
              <a:rPr lang="en-US" sz="4800" b="1" i="1" dirty="0" err="1" smtClean="0">
                <a:latin typeface="Nudi 05 e" pitchFamily="2" charset="0"/>
              </a:rPr>
              <a:t>ÀzÀ¸ÉåÃvÀgÀgÉÆA¢UÉ</a:t>
            </a:r>
            <a:r>
              <a:rPr lang="en-US" sz="4800" b="1" i="1" dirty="0" smtClean="0">
                <a:latin typeface="Nudi 05 e" pitchFamily="2" charset="0"/>
              </a:rPr>
              <a:t> ª</a:t>
            </a:r>
            <a:r>
              <a:rPr lang="en-US" sz="4800" b="1" i="1" dirty="0" err="1" smtClean="0">
                <a:latin typeface="Nudi 05 e" pitchFamily="2" charset="0"/>
              </a:rPr>
              <a:t>ÀåªÀºÁgÀ</a:t>
            </a:r>
            <a:endParaRPr lang="en-IN" sz="4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i="1" dirty="0" err="1" smtClean="0">
                <a:latin typeface="Nudi 05 e" pitchFamily="2" charset="0"/>
              </a:rPr>
              <a:t>C¢ü¤AiÀÄªÀÄ</a:t>
            </a:r>
            <a:r>
              <a:rPr lang="en-US" sz="3600" b="1" i="1" dirty="0" smtClean="0">
                <a:latin typeface="Nudi 05 e" pitchFamily="2" charset="0"/>
              </a:rPr>
              <a:t> PÀ®A 22 </a:t>
            </a:r>
          </a:p>
          <a:p>
            <a:pPr lvl="0">
              <a:buNone/>
            </a:pPr>
            <a:endParaRPr lang="en-US" sz="3600" b="1" dirty="0" smtClean="0">
              <a:latin typeface="Nudi 05 e" pitchFamily="2" charset="0"/>
            </a:endParaRPr>
          </a:p>
          <a:p>
            <a:pPr lvl="0"/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ÀºÀPÁjAiÀÄÄ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ÀzÀ¸ÉåÃvÀgÀgÉÆA¢UÉ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ÀåªÀºÀj¸À</a:t>
            </a:r>
            <a:r>
              <a:rPr lang="en-US" sz="3600" b="1" dirty="0" smtClean="0">
                <a:latin typeface="Nudi 05 e" pitchFamily="2" charset="0"/>
              </a:rPr>
              <a:t>§º</a:t>
            </a:r>
            <a:r>
              <a:rPr lang="en-US" sz="3600" b="1" dirty="0" err="1" smtClean="0">
                <a:latin typeface="Nudi 05 e" pitchFamily="2" charset="0"/>
              </a:rPr>
              <a:t>ÀÄzÁzÀ</a:t>
            </a:r>
            <a:r>
              <a:rPr lang="en-US" sz="3600" b="1" dirty="0" smtClean="0">
                <a:latin typeface="Nudi 05 e" pitchFamily="2" charset="0"/>
              </a:rPr>
              <a:t> ¤§AzsÀ£ÉUÀ¼ÀÄ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µÀgÀvÀÄÛUÀ¼À£ÀÄß G¥À«¢üUÀ¼À°è ¸ÀàµÀÖ¥Àr¹gÀ¨ÉÃPÀÄ</a:t>
            </a:r>
            <a:endParaRPr lang="en-IN" sz="3600" b="1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>
                <a:latin typeface="Nudi 05 e" pitchFamily="2" charset="0"/>
              </a:rPr>
              <a:t>MPÀÆÌl</a:t>
            </a:r>
            <a:r>
              <a:rPr lang="en-US" dirty="0" smtClean="0">
                <a:latin typeface="Nudi 05 e" pitchFamily="2" charset="0"/>
              </a:rPr>
              <a:t> ¸ÀºÀPÁjUÀ½UÉ ª</a:t>
            </a:r>
            <a:r>
              <a:rPr lang="en-US" dirty="0" err="1" smtClean="0">
                <a:latin typeface="Nudi 05 e" pitchFamily="2" charset="0"/>
              </a:rPr>
              <a:t>ÀÄvÀÄÛ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ÀAAiÀÄÄPÀÛ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ÀºÀPÁjUÉ</a:t>
            </a:r>
            <a:r>
              <a:rPr lang="en-US" dirty="0" smtClean="0">
                <a:latin typeface="Nudi 05 e" pitchFamily="2" charset="0"/>
              </a:rPr>
              <a:t> ¥</a:t>
            </a:r>
            <a:r>
              <a:rPr lang="en-US" dirty="0" err="1" smtClean="0">
                <a:latin typeface="Nudi 05 e" pitchFamily="2" charset="0"/>
              </a:rPr>
              <a:t>Àæw</a:t>
            </a:r>
            <a:r>
              <a:rPr lang="en-US" dirty="0" smtClean="0">
                <a:latin typeface="Nudi 05 e" pitchFamily="2" charset="0"/>
              </a:rPr>
              <a:t>¤¢üUÀ¼À£ÀÄß ZÀÄ£Á¬Ä¸ÀÄªÀ «</a:t>
            </a:r>
            <a:r>
              <a:rPr lang="en-US" dirty="0" err="1" smtClean="0">
                <a:latin typeface="Nudi 05 e" pitchFamily="2" charset="0"/>
              </a:rPr>
              <a:t>zsÁ£À</a:t>
            </a:r>
            <a:r>
              <a:rPr lang="en-US" dirty="0" smtClean="0">
                <a:latin typeface="Nudi 05 e" pitchFamily="2" charset="0"/>
              </a:rPr>
              <a:t>;</a:t>
            </a:r>
            <a:endParaRPr lang="en-IN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smtClean="0">
                <a:latin typeface="Nudi 05 e" pitchFamily="2" charset="0"/>
              </a:rPr>
              <a:t>µÉÃgÀÄ§AqÀªÁ¼À</a:t>
            </a:r>
            <a:endParaRPr lang="en-IN" sz="5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ÀºÀPÁjAiÀÄ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C¢üPÀÈvÀ</a:t>
            </a:r>
            <a:r>
              <a:rPr lang="en-US" sz="3600" b="1" dirty="0" smtClean="0">
                <a:latin typeface="Nudi 05 e" pitchFamily="2" charset="0"/>
              </a:rPr>
              <a:t> µÉÃgÀÄ§AqÀªÁ¼ÀzÀ ¸</a:t>
            </a:r>
            <a:r>
              <a:rPr lang="en-US" sz="3600" b="1" dirty="0" err="1" smtClean="0">
                <a:latin typeface="Nudi 05 e" pitchFamily="2" charset="0"/>
              </a:rPr>
              <a:t>ÀégÀÆ¥À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ªÉÆ§®UÀÄ</a:t>
            </a:r>
            <a:r>
              <a:rPr lang="en-US" sz="3600" b="1" dirty="0" smtClean="0">
                <a:latin typeface="Nudi 05 e" pitchFamily="2" charset="0"/>
              </a:rPr>
              <a:t>;</a:t>
            </a:r>
          </a:p>
          <a:p>
            <a:pPr lvl="0">
              <a:buNone/>
            </a:pPr>
            <a:endParaRPr lang="en-IN" sz="3600" b="1" dirty="0" smtClean="0">
              <a:latin typeface="Nudi 05 e" pitchFamily="2" charset="0"/>
            </a:endParaRPr>
          </a:p>
          <a:p>
            <a:pPr lvl="0"/>
            <a:r>
              <a:rPr lang="en-US" sz="3600" b="1" dirty="0" err="1" smtClean="0">
                <a:latin typeface="Nudi 05 e" pitchFamily="2" charset="0"/>
              </a:rPr>
              <a:t>M§â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ÀzÀ¸Àå£ÀÄ</a:t>
            </a:r>
            <a:r>
              <a:rPr lang="en-US" sz="3600" b="1" dirty="0" smtClean="0">
                <a:latin typeface="Nudi 05 e" pitchFamily="2" charset="0"/>
              </a:rPr>
              <a:t> º</a:t>
            </a:r>
            <a:r>
              <a:rPr lang="en-US" sz="3600" b="1" dirty="0" err="1" smtClean="0">
                <a:latin typeface="Nudi 05 e" pitchFamily="2" charset="0"/>
              </a:rPr>
              <a:t>ÉÆAzÀ</a:t>
            </a:r>
            <a:r>
              <a:rPr lang="en-US" sz="3600" b="1" dirty="0" smtClean="0">
                <a:latin typeface="Nudi 05 e" pitchFamily="2" charset="0"/>
              </a:rPr>
              <a:t>§º</a:t>
            </a:r>
            <a:r>
              <a:rPr lang="en-US" sz="3600" b="1" dirty="0" err="1" smtClean="0">
                <a:latin typeface="Nudi 05 e" pitchFamily="2" charset="0"/>
              </a:rPr>
              <a:t>ÀÄzÁzÀ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UÀjµÀ</a:t>
            </a:r>
            <a:r>
              <a:rPr lang="en-US" sz="3600" b="1" dirty="0" smtClean="0">
                <a:latin typeface="Nudi 05 e" pitchFamily="2" charset="0"/>
              </a:rPr>
              <a:t>× µÉÃgÀÄUÀ¼ÀÄ</a:t>
            </a:r>
            <a:r>
              <a:rPr lang="en-US" sz="3600" b="1" dirty="0" smtClean="0">
                <a:latin typeface="Nudi 05 e" pitchFamily="2" charset="0"/>
              </a:rPr>
              <a:t>;</a:t>
            </a:r>
          </a:p>
          <a:p>
            <a:pPr lvl="0">
              <a:buNone/>
            </a:pPr>
            <a:endParaRPr lang="en-IN" sz="3600" b="1" dirty="0" smtClean="0">
              <a:latin typeface="Nudi 05 e" pitchFamily="2" charset="0"/>
            </a:endParaRPr>
          </a:p>
          <a:p>
            <a:pPr lvl="0"/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ÀAzÁ¬ÄvÀ</a:t>
            </a:r>
            <a:r>
              <a:rPr lang="en-US" sz="3600" b="1" dirty="0" smtClean="0">
                <a:latin typeface="Nudi 05 e" pitchFamily="2" charset="0"/>
              </a:rPr>
              <a:t> µ</a:t>
            </a:r>
            <a:r>
              <a:rPr lang="en-US" sz="3600" b="1" dirty="0" err="1" smtClean="0">
                <a:latin typeface="Nudi 05 e" pitchFamily="2" charset="0"/>
              </a:rPr>
              <a:t>ÉÃgÀÄ</a:t>
            </a:r>
            <a:r>
              <a:rPr lang="en-US" sz="3600" b="1" dirty="0" smtClean="0">
                <a:latin typeface="Nudi 05 e" pitchFamily="2" charset="0"/>
              </a:rPr>
              <a:t> §AqÀªÁ¼ÀzÀ ªÉÄÃ¯É ¸</a:t>
            </a:r>
            <a:r>
              <a:rPr lang="en-US" sz="3600" b="1" dirty="0" err="1" smtClean="0">
                <a:latin typeface="Nudi 05 e" pitchFamily="2" charset="0"/>
              </a:rPr>
              <a:t>ÀzÀ¸ÀåjUÉ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ÀAzÁAiÀÄ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ÀiÁqÀ</a:t>
            </a:r>
            <a:r>
              <a:rPr lang="en-US" sz="3600" b="1" dirty="0" smtClean="0">
                <a:latin typeface="Nudi 05 e" pitchFamily="2" charset="0"/>
              </a:rPr>
              <a:t>§º</a:t>
            </a:r>
            <a:r>
              <a:rPr lang="en-US" sz="3600" b="1" dirty="0" err="1" smtClean="0">
                <a:latin typeface="Nudi 05 e" pitchFamily="2" charset="0"/>
              </a:rPr>
              <a:t>ÀÄzÁzÀ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UÀjµÀ</a:t>
            </a:r>
            <a:r>
              <a:rPr lang="en-US" sz="3600" b="1" dirty="0" smtClean="0">
                <a:latin typeface="Nudi 05 e" pitchFamily="2" charset="0"/>
              </a:rPr>
              <a:t>× ¯</a:t>
            </a:r>
            <a:r>
              <a:rPr lang="en-US" sz="3600" b="1" dirty="0" err="1" smtClean="0">
                <a:latin typeface="Nudi 05 e" pitchFamily="2" charset="0"/>
              </a:rPr>
              <a:t>Á¨sÁA±À</a:t>
            </a:r>
            <a:r>
              <a:rPr lang="en-US" sz="3600" b="1" dirty="0" smtClean="0">
                <a:latin typeface="Nudi 05 e" pitchFamily="2" charset="0"/>
              </a:rPr>
              <a:t>;</a:t>
            </a:r>
            <a:endParaRPr lang="en-IN" sz="3600" b="1" dirty="0" smtClean="0">
              <a:latin typeface="Nudi 05 e" pitchFamily="2" charset="0"/>
            </a:endParaRPr>
          </a:p>
          <a:p>
            <a:endParaRPr lang="en-IN" sz="3600" b="1" dirty="0">
              <a:latin typeface="Nudi 05 e" pitchFamily="2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smtClean="0">
                <a:latin typeface="Nudi 05 e" pitchFamily="2" charset="0"/>
              </a:rPr>
              <a:t>¤¢üUÀ¼ÀÄ</a:t>
            </a:r>
            <a:endParaRPr lang="en-IN" sz="5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b="1" dirty="0" smtClean="0">
                <a:latin typeface="Nudi 05 e" pitchFamily="2" charset="0"/>
              </a:rPr>
              <a:t>¤¢üUÀ¼À£ÀÄß §¼À¸À§º</a:t>
            </a:r>
            <a:r>
              <a:rPr lang="en-US" sz="3600" b="1" dirty="0" err="1" smtClean="0">
                <a:latin typeface="Nudi 05 e" pitchFamily="2" charset="0"/>
              </a:rPr>
              <a:t>ÀÄzÁzÀ</a:t>
            </a:r>
            <a:r>
              <a:rPr lang="en-US" sz="3600" b="1" dirty="0" smtClean="0">
                <a:latin typeface="Nudi 05 e" pitchFamily="2" charset="0"/>
              </a:rPr>
              <a:t> GzÉÝÃ±ÀUÀ¼ÀÄ</a:t>
            </a:r>
            <a:r>
              <a:rPr lang="en-US" sz="3600" b="1" dirty="0" smtClean="0">
                <a:latin typeface="Nudi 05 e" pitchFamily="2" charset="0"/>
              </a:rPr>
              <a:t>;</a:t>
            </a:r>
          </a:p>
          <a:p>
            <a:pPr lvl="0">
              <a:buNone/>
            </a:pPr>
            <a:endParaRPr lang="en-IN" sz="3600" b="1" dirty="0" smtClean="0">
              <a:latin typeface="Nudi 05 e" pitchFamily="2" charset="0"/>
            </a:endParaRPr>
          </a:p>
          <a:p>
            <a:pPr lvl="0"/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ÀAAiÀÄÄPÀÛ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ÀºÀPÁj</a:t>
            </a:r>
            <a:r>
              <a:rPr lang="en-US" sz="3600" b="1" dirty="0" smtClean="0">
                <a:latin typeface="Nudi 05 e" pitchFamily="2" charset="0"/>
              </a:rPr>
              <a:t> ¤¢</a:t>
            </a:r>
            <a:r>
              <a:rPr lang="en-US" sz="3600" b="1" dirty="0" err="1" smtClean="0">
                <a:latin typeface="Nudi 05 e" pitchFamily="2" charset="0"/>
              </a:rPr>
              <a:t>üUÉ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ÀAwUÉ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««</a:t>
            </a:r>
            <a:r>
              <a:rPr lang="en-US" sz="3600" b="1" dirty="0" err="1" smtClean="0">
                <a:latin typeface="Nudi 05 e" pitchFamily="2" charset="0"/>
              </a:rPr>
              <a:t>zsÀ</a:t>
            </a:r>
            <a:r>
              <a:rPr lang="en-US" sz="3600" b="1" dirty="0" smtClean="0">
                <a:latin typeface="Nudi 05 e" pitchFamily="2" charset="0"/>
              </a:rPr>
              <a:t> ¤¢üUÀ¼À </a:t>
            </a:r>
            <a:r>
              <a:rPr lang="en-US" sz="3600" b="1" dirty="0" err="1" smtClean="0">
                <a:latin typeface="Nudi 05 e" pitchFamily="2" charset="0"/>
              </a:rPr>
              <a:t>gÀZÀ£É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CªÀÅUÀ¼À GzÉÝÃ±ÀUÀ¼ÀÄ;</a:t>
            </a:r>
            <a:endParaRPr lang="en-IN" sz="3600" b="1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1143008"/>
          </a:xfrm>
        </p:spPr>
        <p:txBody>
          <a:bodyPr>
            <a:noAutofit/>
          </a:bodyPr>
          <a:lstStyle/>
          <a:p>
            <a:pPr lvl="0"/>
            <a:r>
              <a:rPr lang="en-US" b="1" dirty="0" smtClean="0">
                <a:latin typeface="Nudi 05 e" pitchFamily="2" charset="0"/>
              </a:rPr>
              <a:t>¤ªÀé¼À ¯</a:t>
            </a:r>
            <a:r>
              <a:rPr lang="en-US" b="1" dirty="0" err="1" smtClean="0">
                <a:latin typeface="Nudi 05 e" pitchFamily="2" charset="0"/>
              </a:rPr>
              <a:t>Á¨sÀzÀ°è£À</a:t>
            </a:r>
            <a:r>
              <a:rPr lang="en-US" b="1" dirty="0" smtClean="0">
                <a:latin typeface="Nudi 05 e" pitchFamily="2" charset="0"/>
              </a:rPr>
              <a:t> º</a:t>
            </a:r>
            <a:r>
              <a:rPr lang="en-US" b="1" dirty="0" err="1" smtClean="0">
                <a:latin typeface="Nudi 05 e" pitchFamily="2" charset="0"/>
              </a:rPr>
              <a:t>ÀtzÀ</a:t>
            </a:r>
            <a:r>
              <a:rPr lang="en-US" b="1" dirty="0" smtClean="0">
                <a:latin typeface="Nudi 05 e" pitchFamily="2" charset="0"/>
              </a:rPr>
              <a:t> «¤</a:t>
            </a:r>
            <a:r>
              <a:rPr lang="en-US" b="1" dirty="0" err="1" smtClean="0">
                <a:latin typeface="Nudi 05 e" pitchFamily="2" charset="0"/>
              </a:rPr>
              <a:t>AiÉÆÃUÀ</a:t>
            </a:r>
            <a:r>
              <a:rPr lang="en-US" sz="4800" b="1" dirty="0" smtClean="0">
                <a:latin typeface="Nudi 05 e" pitchFamily="2" charset="0"/>
              </a:rPr>
              <a:t>,-</a:t>
            </a:r>
            <a:r>
              <a:rPr lang="en-IN" sz="4800" b="1" dirty="0" smtClean="0">
                <a:latin typeface="Nudi 05 e" pitchFamily="2" charset="0"/>
              </a:rPr>
              <a:t/>
            </a:r>
            <a:br>
              <a:rPr lang="en-IN" sz="4800" b="1" dirty="0" smtClean="0">
                <a:latin typeface="Nudi 05 e" pitchFamily="2" charset="0"/>
              </a:rPr>
            </a:br>
            <a:endParaRPr lang="en-IN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6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Nudi 05 e" pitchFamily="2" charset="0"/>
              </a:rPr>
              <a:t>J) ¸</a:t>
            </a:r>
            <a:r>
              <a:rPr lang="en-US" b="1" dirty="0" err="1" smtClean="0">
                <a:latin typeface="Nudi 05 e" pitchFamily="2" charset="0"/>
              </a:rPr>
              <a:t>ÀºÀPÁjAiÀÄÄ</a:t>
            </a:r>
            <a:r>
              <a:rPr lang="en-US" b="1" dirty="0" smtClean="0">
                <a:latin typeface="Nudi 05 e" pitchFamily="2" charset="0"/>
              </a:rPr>
              <a:t> gÀa¹zÀ «ÄÃ¸À®Ä ¤¢</a:t>
            </a:r>
            <a:r>
              <a:rPr lang="en-US" b="1" dirty="0" err="1" smtClean="0">
                <a:latin typeface="Nudi 05 e" pitchFamily="2" charset="0"/>
              </a:rPr>
              <a:t>üUÉ</a:t>
            </a:r>
            <a:r>
              <a:rPr lang="en-US" b="1" dirty="0" smtClean="0">
                <a:latin typeface="Nudi 05 e" pitchFamily="2" charset="0"/>
              </a:rPr>
              <a:t> ±</a:t>
            </a:r>
            <a:r>
              <a:rPr lang="en-US" b="1" dirty="0" err="1" smtClean="0">
                <a:latin typeface="Nudi 05 e" pitchFamily="2" charset="0"/>
              </a:rPr>
              <a:t>ÉÃPÀqÀ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E¥ÀàvÉÛöÊzÀÄ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©) ¸</a:t>
            </a:r>
            <a:r>
              <a:rPr lang="en-US" b="1" dirty="0" err="1" smtClean="0">
                <a:latin typeface="Nudi 05 e" pitchFamily="2" charset="0"/>
              </a:rPr>
              <a:t>ÀºÀPÁj</a:t>
            </a:r>
            <a:r>
              <a:rPr lang="en-US" b="1" dirty="0" smtClean="0">
                <a:latin typeface="Nudi 05 e" pitchFamily="2" charset="0"/>
              </a:rPr>
              <a:t> ²PÀët ¤¢</a:t>
            </a:r>
            <a:r>
              <a:rPr lang="en-US" b="1" dirty="0" err="1" smtClean="0">
                <a:latin typeface="Nudi 05 e" pitchFamily="2" charset="0"/>
              </a:rPr>
              <a:t>üUÉ</a:t>
            </a:r>
            <a:r>
              <a:rPr lang="en-US" b="1" dirty="0" smtClean="0">
                <a:latin typeface="Nudi 05 e" pitchFamily="2" charset="0"/>
              </a:rPr>
              <a:t> ±</a:t>
            </a:r>
            <a:r>
              <a:rPr lang="en-US" b="1" dirty="0" err="1" smtClean="0">
                <a:latin typeface="Nudi 05 e" pitchFamily="2" charset="0"/>
              </a:rPr>
              <a:t>ÉÃPÀqÀ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ÀÄÆgÀÄ</a:t>
            </a:r>
            <a:r>
              <a:rPr lang="en-US" b="1" dirty="0" smtClean="0">
                <a:latin typeface="Nudi 05 e" pitchFamily="2" charset="0"/>
              </a:rPr>
              <a:t>, </a:t>
            </a:r>
            <a:r>
              <a:rPr lang="en-US" b="1" dirty="0" err="1" smtClean="0">
                <a:latin typeface="Nudi 05 e" pitchFamily="2" charset="0"/>
              </a:rPr>
              <a:t>EzÀgÀ°è</a:t>
            </a:r>
            <a:r>
              <a:rPr lang="en-US" b="1" dirty="0" smtClean="0">
                <a:latin typeface="Nudi 05 e" pitchFamily="2" charset="0"/>
              </a:rPr>
              <a:t> ±</a:t>
            </a:r>
            <a:r>
              <a:rPr lang="en-US" b="1" dirty="0" err="1" smtClean="0">
                <a:latin typeface="Nudi 05 e" pitchFamily="2" charset="0"/>
              </a:rPr>
              <a:t>ÉÃPÀqÀ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MAzÀgÀµÀÄÖ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</a:t>
            </a:r>
            <a:r>
              <a:rPr lang="en-US" b="1" dirty="0" smtClean="0">
                <a:latin typeface="Nudi 05 e" pitchFamily="2" charset="0"/>
              </a:rPr>
              <a:t> ²PÀët ¤¢</a:t>
            </a:r>
            <a:r>
              <a:rPr lang="en-US" b="1" dirty="0" err="1" smtClean="0">
                <a:latin typeface="Nudi 05 e" pitchFamily="2" charset="0"/>
              </a:rPr>
              <a:t>üUÉ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ÀÄvÀÄÛ</a:t>
            </a:r>
            <a:r>
              <a:rPr lang="en-US" b="1" dirty="0" smtClean="0">
                <a:latin typeface="Nudi 05 e" pitchFamily="2" charset="0"/>
              </a:rPr>
              <a:t> ¨</a:t>
            </a:r>
            <a:r>
              <a:rPr lang="en-US" b="1" dirty="0" err="1" smtClean="0">
                <a:latin typeface="Nudi 05 e" pitchFamily="2" charset="0"/>
              </a:rPr>
              <a:t>ÁQAiÀÄ£ÀÄß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PÀ£ÁðlPÀ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gÁdå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ÀºÀPÁgÀ</a:t>
            </a:r>
            <a:r>
              <a:rPr lang="en-US" b="1" dirty="0" smtClean="0">
                <a:latin typeface="Nudi 05 e" pitchFamily="2" charset="0"/>
              </a:rPr>
              <a:t> ªÀÄºÁªÀÄAqÀ¼À ¤</a:t>
            </a:r>
            <a:r>
              <a:rPr lang="en-US" b="1" dirty="0" err="1" smtClean="0">
                <a:latin typeface="Nudi 05 e" pitchFamily="2" charset="0"/>
              </a:rPr>
              <a:t>AiÀÄ«ÄvÀ</a:t>
            </a:r>
            <a:r>
              <a:rPr lang="en-US" b="1" dirty="0" smtClean="0">
                <a:latin typeface="Nudi 05 e" pitchFamily="2" charset="0"/>
              </a:rPr>
              <a:t>, ¨ÉAUÀ¼ÀÆgÀÄ </a:t>
            </a:r>
            <a:r>
              <a:rPr lang="en-US" b="1" dirty="0" err="1" smtClean="0">
                <a:latin typeface="Nudi 05 e" pitchFamily="2" charset="0"/>
              </a:rPr>
              <a:t>EzÉ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</a:t>
            </a:r>
            <a:r>
              <a:rPr lang="en-US" b="1" dirty="0" smtClean="0">
                <a:latin typeface="Nudi 05 e" pitchFamily="2" charset="0"/>
              </a:rPr>
              <a:t> ²PÀët ¤¢</a:t>
            </a:r>
            <a:r>
              <a:rPr lang="en-US" b="1" dirty="0" err="1" smtClean="0">
                <a:latin typeface="Nudi 05 e" pitchFamily="2" charset="0"/>
              </a:rPr>
              <a:t>üUÉ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¹) –</a:t>
            </a:r>
            <a:endParaRPr lang="en-IN" b="1" dirty="0" smtClean="0">
              <a:latin typeface="Nudi 05 e" pitchFamily="2" charset="0"/>
            </a:endParaRPr>
          </a:p>
          <a:p>
            <a:endParaRPr lang="en-IN" dirty="0">
              <a:latin typeface="Nudi 05 e" pitchFamily="2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Nudi 05 e" pitchFamily="2" charset="0"/>
              </a:rPr>
              <a:t>¤ªÀé¼À ¯</a:t>
            </a:r>
            <a:r>
              <a:rPr lang="en-US" b="1" dirty="0" err="1" smtClean="0">
                <a:latin typeface="Nudi 05 e" pitchFamily="2" charset="0"/>
              </a:rPr>
              <a:t>Á¨sÀzÀ°è£À</a:t>
            </a:r>
            <a:r>
              <a:rPr lang="en-US" b="1" dirty="0" smtClean="0">
                <a:latin typeface="Nudi 05 e" pitchFamily="2" charset="0"/>
              </a:rPr>
              <a:t> º</a:t>
            </a:r>
            <a:r>
              <a:rPr lang="en-US" b="1" dirty="0" err="1" smtClean="0">
                <a:latin typeface="Nudi 05 e" pitchFamily="2" charset="0"/>
              </a:rPr>
              <a:t>ÀtzÀ</a:t>
            </a:r>
            <a:r>
              <a:rPr lang="en-US" b="1" dirty="0" smtClean="0">
                <a:latin typeface="Nudi 05 e" pitchFamily="2" charset="0"/>
              </a:rPr>
              <a:t> «¤</a:t>
            </a:r>
            <a:r>
              <a:rPr lang="en-US" b="1" dirty="0" err="1" smtClean="0">
                <a:latin typeface="Nudi 05 e" pitchFamily="2" charset="0"/>
              </a:rPr>
              <a:t>AiÉÆÃUÀ</a:t>
            </a:r>
            <a:r>
              <a:rPr lang="en-US" sz="4800" b="1" dirty="0" smtClean="0">
                <a:latin typeface="Nudi 05 e" pitchFamily="2" charset="0"/>
              </a:rPr>
              <a:t>,…..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>
                <a:latin typeface="Nudi 05 e" pitchFamily="2" charset="0"/>
              </a:rPr>
              <a:t>r) </a:t>
            </a:r>
            <a:r>
              <a:rPr lang="en-US" sz="3200" b="1" dirty="0" err="1" smtClean="0">
                <a:latin typeface="Nudi 05 e" pitchFamily="2" charset="0"/>
              </a:rPr>
              <a:t>C¤jÃQëvÀ</a:t>
            </a:r>
            <a:r>
              <a:rPr lang="en-US" sz="3200" b="1" dirty="0" smtClean="0">
                <a:latin typeface="Nudi 05 e" pitchFamily="2" charset="0"/>
              </a:rPr>
              <a:t> £ÀµÀÖUÀ¼ÀÄ </a:t>
            </a:r>
            <a:r>
              <a:rPr lang="en-US" sz="3200" b="1" dirty="0" err="1" smtClean="0">
                <a:latin typeface="Nudi 05 e" pitchFamily="2" charset="0"/>
              </a:rPr>
              <a:t>CxÀªÁ</a:t>
            </a:r>
            <a:r>
              <a:rPr lang="en-US" sz="3200" b="1" dirty="0" smtClean="0">
                <a:latin typeface="Nudi 05 e" pitchFamily="2" charset="0"/>
              </a:rPr>
              <a:t> ¸Á¢¯</a:t>
            </a:r>
            <a:r>
              <a:rPr lang="en-US" sz="3200" b="1" dirty="0" err="1" smtClean="0">
                <a:latin typeface="Nudi 05 e" pitchFamily="2" charset="0"/>
              </a:rPr>
              <a:t>ÁégÀÄ</a:t>
            </a:r>
            <a:r>
              <a:rPr lang="en-US" sz="3200" b="1" dirty="0" smtClean="0">
                <a:latin typeface="Nudi 05 e" pitchFamily="2" charset="0"/>
              </a:rPr>
              <a:t> ªÉZÀÑUÀ¼À£ÀÄß ¨</a:t>
            </a:r>
            <a:r>
              <a:rPr lang="en-US" sz="3200" b="1" dirty="0" err="1" smtClean="0">
                <a:latin typeface="Nudi 05 e" pitchFamily="2" charset="0"/>
              </a:rPr>
              <a:t>sÀj¸À®Ä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PÁAiÀiÁðZÀgÀuÁ</a:t>
            </a:r>
            <a:r>
              <a:rPr lang="en-US" sz="3200" b="1" dirty="0" smtClean="0">
                <a:latin typeface="Nudi 05 e" pitchFamily="2" charset="0"/>
              </a:rPr>
              <a:t> «ÄÃ¸À°£À §UÉÎ ±</a:t>
            </a:r>
            <a:r>
              <a:rPr lang="en-US" sz="3200" b="1" dirty="0" err="1" smtClean="0">
                <a:latin typeface="Nudi 05 e" pitchFamily="2" charset="0"/>
              </a:rPr>
              <a:t>ÉÃPÀqÀ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E¥ÀàvÀÄÛ</a:t>
            </a:r>
            <a:r>
              <a:rPr lang="en-US" sz="3200" b="1" dirty="0" smtClean="0">
                <a:latin typeface="Nudi 05 e" pitchFamily="2" charset="0"/>
              </a:rPr>
              <a:t>;</a:t>
            </a:r>
            <a:endParaRPr lang="en-IN" sz="3200" b="1" dirty="0" smtClean="0">
              <a:latin typeface="Nudi 05 e" pitchFamily="2" charset="0"/>
            </a:endParaRPr>
          </a:p>
          <a:p>
            <a:r>
              <a:rPr lang="en-US" sz="3200" b="1" dirty="0" smtClean="0">
                <a:latin typeface="Nudi 05 e" pitchFamily="2" charset="0"/>
              </a:rPr>
              <a:t>E) ¸</a:t>
            </a:r>
            <a:r>
              <a:rPr lang="en-US" sz="3200" b="1" dirty="0" err="1" smtClean="0">
                <a:latin typeface="Nudi 05 e" pitchFamily="2" charset="0"/>
              </a:rPr>
              <a:t>ÁªÀiÁ£Àå</a:t>
            </a:r>
            <a:r>
              <a:rPr lang="en-US" sz="3200" b="1" dirty="0" smtClean="0">
                <a:latin typeface="Nudi 05 e" pitchFamily="2" charset="0"/>
              </a:rPr>
              <a:t> ¤</a:t>
            </a:r>
            <a:r>
              <a:rPr lang="en-US" sz="3200" b="1" dirty="0" err="1" smtClean="0">
                <a:latin typeface="Nudi 05 e" pitchFamily="2" charset="0"/>
              </a:rPr>
              <a:t>PÁAiÀÄªÀÅ</a:t>
            </a:r>
            <a:r>
              <a:rPr lang="en-US" sz="3200" b="1" dirty="0" smtClean="0">
                <a:latin typeface="Nudi 05 e" pitchFamily="2" charset="0"/>
              </a:rPr>
              <a:t> C£ÀÄªÉÆÃ¢¹gÀÄªÀ </a:t>
            </a:r>
            <a:r>
              <a:rPr lang="en-US" sz="3200" b="1" dirty="0" err="1" smtClean="0">
                <a:latin typeface="Nudi 05 e" pitchFamily="2" charset="0"/>
              </a:rPr>
              <a:t>GzÉÝÃ±ÀPÁÌV</a:t>
            </a:r>
            <a:r>
              <a:rPr lang="en-US" sz="3200" b="1" dirty="0" smtClean="0">
                <a:latin typeface="Nudi 05 e" pitchFamily="2" charset="0"/>
              </a:rPr>
              <a:t> ¸</a:t>
            </a:r>
            <a:r>
              <a:rPr lang="en-US" sz="3200" b="1" dirty="0" err="1" smtClean="0">
                <a:latin typeface="Nudi 05 e" pitchFamily="2" charset="0"/>
              </a:rPr>
              <a:t>ÁªÀiÁ£Àå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PÉëÃªÀÄ</a:t>
            </a:r>
            <a:r>
              <a:rPr lang="en-US" sz="3200" b="1" dirty="0" smtClean="0">
                <a:latin typeface="Nudi 05 e" pitchFamily="2" charset="0"/>
              </a:rPr>
              <a:t> ¤¢</a:t>
            </a:r>
            <a:r>
              <a:rPr lang="en-US" sz="3200" b="1" dirty="0" err="1" smtClean="0">
                <a:latin typeface="Nudi 05 e" pitchFamily="2" charset="0"/>
              </a:rPr>
              <a:t>üUÉ</a:t>
            </a:r>
            <a:r>
              <a:rPr lang="en-US" sz="3200" b="1" dirty="0" smtClean="0">
                <a:latin typeface="Nudi 05 e" pitchFamily="2" charset="0"/>
              </a:rPr>
              <a:t> ±</a:t>
            </a:r>
            <a:r>
              <a:rPr lang="en-US" sz="3200" b="1" dirty="0" err="1" smtClean="0">
                <a:latin typeface="Nudi 05 e" pitchFamily="2" charset="0"/>
              </a:rPr>
              <a:t>ÉÃPÀqÀ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LzÀÄ</a:t>
            </a:r>
            <a:r>
              <a:rPr lang="en-US" sz="3200" b="1" dirty="0" smtClean="0">
                <a:latin typeface="Nudi 05 e" pitchFamily="2" charset="0"/>
              </a:rPr>
              <a:t>;</a:t>
            </a:r>
            <a:endParaRPr lang="en-IN" sz="3200" b="1" dirty="0" smtClean="0">
              <a:latin typeface="Nudi 05 e" pitchFamily="2" charset="0"/>
            </a:endParaRPr>
          </a:p>
          <a:p>
            <a:r>
              <a:rPr lang="en-US" sz="3200" b="1" dirty="0" err="1" smtClean="0">
                <a:latin typeface="Nudi 05 e" pitchFamily="2" charset="0"/>
              </a:rPr>
              <a:t>J¥sï</a:t>
            </a:r>
            <a:r>
              <a:rPr lang="en-US" sz="3200" b="1" dirty="0" smtClean="0">
                <a:latin typeface="Nudi 05 e" pitchFamily="2" charset="0"/>
              </a:rPr>
              <a:t>) £</a:t>
            </a:r>
            <a:r>
              <a:rPr lang="en-US" sz="3200" b="1" dirty="0" err="1" smtClean="0">
                <a:latin typeface="Nudi 05 e" pitchFamily="2" charset="0"/>
              </a:rPr>
              <a:t>ËPÀgÀjUÉ</a:t>
            </a:r>
            <a:r>
              <a:rPr lang="en-US" sz="3200" b="1" dirty="0" smtClean="0">
                <a:latin typeface="Nudi 05 e" pitchFamily="2" charset="0"/>
              </a:rPr>
              <a:t> ¸</a:t>
            </a:r>
            <a:r>
              <a:rPr lang="en-US" sz="3200" b="1" dirty="0" err="1" smtClean="0">
                <a:latin typeface="Nudi 05 e" pitchFamily="2" charset="0"/>
              </a:rPr>
              <a:t>ÀAzÁAiÀÄ</a:t>
            </a:r>
            <a:r>
              <a:rPr lang="en-US" sz="3200" b="1" dirty="0" smtClean="0">
                <a:latin typeface="Nudi 05 e" pitchFamily="2" charset="0"/>
              </a:rPr>
              <a:t> ª</a:t>
            </a:r>
            <a:r>
              <a:rPr lang="en-US" sz="3200" b="1" dirty="0" err="1" smtClean="0">
                <a:latin typeface="Nudi 05 e" pitchFamily="2" charset="0"/>
              </a:rPr>
              <a:t>ÀiÁqÀ¨ÉÃPÁzÀ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JgÀqÀÄ</a:t>
            </a:r>
            <a:r>
              <a:rPr lang="en-US" sz="3200" b="1" dirty="0" smtClean="0">
                <a:latin typeface="Nudi 05 e" pitchFamily="2" charset="0"/>
              </a:rPr>
              <a:t> wAUÀ¼À ª</a:t>
            </a:r>
            <a:r>
              <a:rPr lang="en-US" sz="3200" b="1" dirty="0" err="1" smtClean="0">
                <a:latin typeface="Nudi 05 e" pitchFamily="2" charset="0"/>
              </a:rPr>
              <a:t>ÉÃvÀ£ÀªÀ£ÀÄß</a:t>
            </a:r>
            <a:r>
              <a:rPr lang="en-US" sz="3200" b="1" dirty="0" smtClean="0">
                <a:latin typeface="Nudi 05 e" pitchFamily="2" charset="0"/>
              </a:rPr>
              <a:t> «</a:t>
            </a:r>
            <a:r>
              <a:rPr lang="en-US" sz="3200" b="1" dirty="0" err="1" smtClean="0">
                <a:latin typeface="Nudi 05 e" pitchFamily="2" charset="0"/>
              </a:rPr>
              <a:t>ÄÃgÀzÀ</a:t>
            </a:r>
            <a:r>
              <a:rPr lang="en-US" sz="3200" b="1" dirty="0" smtClean="0">
                <a:latin typeface="Nudi 05 e" pitchFamily="2" charset="0"/>
              </a:rPr>
              <a:t> ¨</a:t>
            </a:r>
            <a:r>
              <a:rPr lang="en-US" sz="3200" b="1" dirty="0" err="1" smtClean="0">
                <a:latin typeface="Nudi 05 e" pitchFamily="2" charset="0"/>
              </a:rPr>
              <a:t>ÉÆÃ£À¸ÀÄì</a:t>
            </a:r>
            <a:r>
              <a:rPr lang="en-US" sz="3200" b="1" dirty="0" smtClean="0">
                <a:latin typeface="Nudi 05 e" pitchFamily="2" charset="0"/>
              </a:rPr>
              <a:t>;</a:t>
            </a:r>
            <a:endParaRPr lang="en-IN" sz="3200" b="1" dirty="0" smtClean="0">
              <a:latin typeface="Nudi 05 e" pitchFamily="2" charset="0"/>
            </a:endParaRPr>
          </a:p>
          <a:p>
            <a:r>
              <a:rPr lang="en-US" sz="3200" b="1" dirty="0" smtClean="0">
                <a:latin typeface="Nudi 05 e" pitchFamily="2" charset="0"/>
              </a:rPr>
              <a:t>f) ¸</a:t>
            </a:r>
            <a:r>
              <a:rPr lang="en-US" sz="3200" b="1" dirty="0" err="1" smtClean="0">
                <a:latin typeface="Nudi 05 e" pitchFamily="2" charset="0"/>
              </a:rPr>
              <a:t>ÀzÀ¸ÀåjUÉ</a:t>
            </a:r>
            <a:r>
              <a:rPr lang="en-US" sz="3200" b="1" dirty="0" smtClean="0">
                <a:latin typeface="Nudi 05 e" pitchFamily="2" charset="0"/>
              </a:rPr>
              <a:t> ¯</a:t>
            </a:r>
            <a:r>
              <a:rPr lang="en-US" sz="3200" b="1" dirty="0" err="1" smtClean="0">
                <a:latin typeface="Nudi 05 e" pitchFamily="2" charset="0"/>
              </a:rPr>
              <a:t>Á¨sÁA±À</a:t>
            </a:r>
            <a:r>
              <a:rPr lang="en-US" sz="3200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smtClean="0">
                <a:solidFill>
                  <a:srgbClr val="663300"/>
                </a:solidFill>
                <a:latin typeface="Nudi 05 e" pitchFamily="2" charset="0"/>
              </a:rPr>
              <a:t>G¥À«¢üUÀ¼ÀÄ</a:t>
            </a:r>
            <a:r>
              <a:rPr lang="en-US" sz="5400" i="1" dirty="0" smtClean="0">
                <a:solidFill>
                  <a:srgbClr val="663300"/>
                </a:solidFill>
                <a:latin typeface="Nudi 01 e" pitchFamily="2" charset="0"/>
              </a:rPr>
              <a:t> - </a:t>
            </a:r>
            <a:r>
              <a:rPr lang="en-US" sz="4000" b="1" i="1" dirty="0" smtClean="0">
                <a:solidFill>
                  <a:srgbClr val="663300"/>
                </a:solidFill>
              </a:rPr>
              <a:t>BYE LAW</a:t>
            </a:r>
            <a:endParaRPr lang="en-IN" sz="5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latin typeface="Nudi 05 e" pitchFamily="2" charset="0"/>
              </a:rPr>
              <a:t>¥</a:t>
            </a:r>
            <a:r>
              <a:rPr lang="en-US" sz="3600" b="1" dirty="0" err="1" smtClean="0">
                <a:latin typeface="Nudi 05 e" pitchFamily="2" charset="0"/>
              </a:rPr>
              <a:t>Àæw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ÀºÀPÁjAiÀÄÄ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C¢ü¤AiÀÄªÀÄzÀrAiÀÄ°è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ÀºÀPÁj</a:t>
            </a:r>
            <a:r>
              <a:rPr lang="en-US" sz="3600" b="1" dirty="0" smtClean="0">
                <a:latin typeface="Nudi 05 e" pitchFamily="2" charset="0"/>
              </a:rPr>
              <a:t> ªÀÄÆ® vÀvÀéUÀ¼À </a:t>
            </a:r>
            <a:r>
              <a:rPr lang="en-US" sz="3600" b="1" dirty="0" err="1" smtClean="0">
                <a:latin typeface="Nudi 05 e" pitchFamily="2" charset="0"/>
              </a:rPr>
              <a:t>D±ÀAiÀÄzÀAvÉ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vÀªÀÄä</a:t>
            </a:r>
            <a:r>
              <a:rPr lang="en-US" sz="3600" b="1" dirty="0" smtClean="0">
                <a:latin typeface="Nudi 05 e" pitchFamily="2" charset="0"/>
              </a:rPr>
              <a:t> DqÀ½vÀ ºÁUÀÆ ª</a:t>
            </a:r>
            <a:r>
              <a:rPr lang="en-US" sz="3600" b="1" dirty="0" err="1" smtClean="0">
                <a:latin typeface="Nudi 05 e" pitchFamily="2" charset="0"/>
              </a:rPr>
              <a:t>ÀåªÀºÁgÀ</a:t>
            </a:r>
            <a:r>
              <a:rPr lang="en-US" sz="3600" b="1" dirty="0" smtClean="0">
                <a:latin typeface="Nudi 05 e" pitchFamily="2" charset="0"/>
              </a:rPr>
              <a:t> ¤ª</a:t>
            </a:r>
            <a:r>
              <a:rPr lang="en-US" sz="3600" b="1" dirty="0" err="1" smtClean="0">
                <a:latin typeface="Nudi 05 e" pitchFamily="2" charset="0"/>
              </a:rPr>
              <a:t>ÀðºÀuÉAiÀÄ</a:t>
            </a:r>
            <a:r>
              <a:rPr lang="en-US" sz="3600" b="1" dirty="0" smtClean="0">
                <a:latin typeface="Nudi 05 e" pitchFamily="2" charset="0"/>
              </a:rPr>
              <a:t> §UÉÎ ªÀiÁrPÉÆ¼Àî¨ÉÃPÁzÀ ¤</a:t>
            </a:r>
            <a:r>
              <a:rPr lang="en-US" sz="3600" b="1" dirty="0" err="1" smtClean="0">
                <a:latin typeface="Nudi 05 e" pitchFamily="2" charset="0"/>
              </a:rPr>
              <a:t>Ãw</a:t>
            </a:r>
            <a:r>
              <a:rPr lang="en-US" sz="3600" b="1" dirty="0" smtClean="0">
                <a:latin typeface="Nudi 05 e" pitchFamily="2" charset="0"/>
              </a:rPr>
              <a:t> ¤AiÀÄªÀÄUÀ¼ÀÄ</a:t>
            </a:r>
            <a:r>
              <a:rPr lang="en-US" sz="3600" b="1" dirty="0" smtClean="0">
                <a:latin typeface="Nudi 05 e" pitchFamily="2" charset="0"/>
              </a:rPr>
              <a:t>.</a:t>
            </a:r>
          </a:p>
          <a:p>
            <a:pPr>
              <a:buNone/>
            </a:pPr>
            <a:endParaRPr lang="en-US" sz="3600" b="1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sz="3600" b="1" i="1" dirty="0" err="1" smtClean="0">
                <a:latin typeface="Nudi 05 e" pitchFamily="2" charset="0"/>
              </a:rPr>
              <a:t>C¢ü¤AiÀÄªÀÄ</a:t>
            </a:r>
            <a:r>
              <a:rPr lang="en-US" sz="3600" b="1" i="1" dirty="0" smtClean="0">
                <a:latin typeface="Nudi 05 e" pitchFamily="2" charset="0"/>
              </a:rPr>
              <a:t> PÀ®A 10 (2)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gÀ°è</a:t>
            </a:r>
            <a:r>
              <a:rPr lang="en-US" sz="3600" b="1" dirty="0" smtClean="0">
                <a:latin typeface="Nudi 05 e" pitchFamily="2" charset="0"/>
              </a:rPr>
              <a:t> G¥À«¢üUÀ¼À°è </a:t>
            </a:r>
            <a:r>
              <a:rPr lang="en-US" sz="3600" b="1" dirty="0" err="1" smtClean="0">
                <a:latin typeface="Nudi 05 e" pitchFamily="2" charset="0"/>
              </a:rPr>
              <a:t>EgÀ¨ÉÃPÁzÀ</a:t>
            </a:r>
            <a:r>
              <a:rPr lang="en-US" sz="3600" b="1" dirty="0" smtClean="0">
                <a:latin typeface="Nudi 05 e" pitchFamily="2" charset="0"/>
              </a:rPr>
              <a:t> «µÀAiÀÄUÀ¼À£ÀÄß w½¸À¯ÁVzÉ</a:t>
            </a:r>
            <a:endParaRPr lang="en-US" sz="4000" b="1" dirty="0" smtClean="0">
              <a:latin typeface="Nudi 05 e" pitchFamily="2" charset="0"/>
            </a:endParaRPr>
          </a:p>
          <a:p>
            <a:pPr>
              <a:buNone/>
            </a:pPr>
            <a:endParaRPr lang="en-US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i="1" dirty="0" smtClean="0">
                <a:latin typeface="Nudi 05 e" pitchFamily="2" charset="0"/>
              </a:rPr>
              <a:t>«ÄÃ¸À®Ä ¤¢ü ª</a:t>
            </a:r>
            <a:r>
              <a:rPr lang="en-US" sz="3600" b="1" i="1" dirty="0" err="1" smtClean="0">
                <a:latin typeface="Nudi 05 e" pitchFamily="2" charset="0"/>
              </a:rPr>
              <a:t>ÀÄvÀÄÛ</a:t>
            </a:r>
            <a:r>
              <a:rPr lang="en-US" sz="3600" b="1" i="1" dirty="0" smtClean="0">
                <a:latin typeface="Nudi 05 e" pitchFamily="2" charset="0"/>
              </a:rPr>
              <a:t> </a:t>
            </a:r>
            <a:r>
              <a:rPr lang="en-US" sz="3600" b="1" i="1" dirty="0" err="1" smtClean="0">
                <a:latin typeface="Nudi 05 e" pitchFamily="2" charset="0"/>
              </a:rPr>
              <a:t>PÁAiÀiÁðZÀgÀuÁ</a:t>
            </a:r>
            <a:r>
              <a:rPr lang="en-US" sz="3600" b="1" i="1" dirty="0" smtClean="0">
                <a:latin typeface="Nudi 05 e" pitchFamily="2" charset="0"/>
              </a:rPr>
              <a:t> «ÄÃ¸À®Ä ¤¢ü</a:t>
            </a:r>
            <a:endParaRPr lang="en-IN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b="1" dirty="0" smtClean="0">
                <a:latin typeface="Nudi 05 e" pitchFamily="2" charset="0"/>
              </a:rPr>
              <a:t>¸</a:t>
            </a:r>
            <a:r>
              <a:rPr lang="en-US" sz="3200" b="1" dirty="0" err="1" smtClean="0">
                <a:latin typeface="Nudi 05 e" pitchFamily="2" charset="0"/>
              </a:rPr>
              <a:t>ÀºÀPÁjUÉ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GAmÁVgÀÄªÀ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PÁAiÀiÁðZÀgÀuÁ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PÉÆgÀvÉAiÀÄ£ÀÄß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CzÀgÀ</a:t>
            </a:r>
            <a:r>
              <a:rPr lang="en-US" sz="3200" b="1" dirty="0" smtClean="0">
                <a:latin typeface="Nudi 05 e" pitchFamily="2" charset="0"/>
              </a:rPr>
              <a:t> «ÄÃ¸À®Ä ¤¢ü ª</a:t>
            </a:r>
            <a:r>
              <a:rPr lang="en-US" sz="3200" b="1" dirty="0" err="1" smtClean="0">
                <a:latin typeface="Nudi 05 e" pitchFamily="2" charset="0"/>
              </a:rPr>
              <a:t>ÀÄvÀÄÛ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PÁAiÀiÁðZÀgÀuÁ</a:t>
            </a:r>
            <a:r>
              <a:rPr lang="en-US" sz="3200" b="1" dirty="0" smtClean="0">
                <a:latin typeface="Nudi 05 e" pitchFamily="2" charset="0"/>
              </a:rPr>
              <a:t> «ÄÃ¸À®Ä ¤¢</a:t>
            </a:r>
            <a:r>
              <a:rPr lang="en-US" sz="3200" b="1" dirty="0" err="1" smtClean="0">
                <a:latin typeface="Nudi 05 e" pitchFamily="2" charset="0"/>
              </a:rPr>
              <a:t>ü¬ÄAzÀ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vÀÄA</a:t>
            </a:r>
            <a:r>
              <a:rPr lang="en-US" sz="3200" b="1" dirty="0" smtClean="0">
                <a:latin typeface="Nudi 05 e" pitchFamily="2" charset="0"/>
              </a:rPr>
              <a:t>§®Ä ¥</a:t>
            </a:r>
            <a:r>
              <a:rPr lang="en-US" sz="3200" b="1" dirty="0" err="1" smtClean="0">
                <a:latin typeface="Nudi 05 e" pitchFamily="2" charset="0"/>
              </a:rPr>
              <a:t>ÀæªÀiÁtªÀ£ÀÄß</a:t>
            </a:r>
            <a:r>
              <a:rPr lang="en-US" sz="3200" b="1" dirty="0" smtClean="0">
                <a:latin typeface="Nudi 05 e" pitchFamily="2" charset="0"/>
              </a:rPr>
              <a:t> ª</a:t>
            </a:r>
            <a:r>
              <a:rPr lang="en-US" sz="3200" b="1" dirty="0" err="1" smtClean="0">
                <a:latin typeface="Nudi 05 e" pitchFamily="2" charset="0"/>
              </a:rPr>
              <a:t>ÀÄvÀÄÛ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PÁAiÀÄð«zsÁ£ÀªÀ£ÀÄß</a:t>
            </a:r>
            <a:r>
              <a:rPr lang="en-US" sz="3200" b="1" dirty="0" smtClean="0">
                <a:latin typeface="Nudi 05 e" pitchFamily="2" charset="0"/>
              </a:rPr>
              <a:t> ¤</a:t>
            </a:r>
            <a:r>
              <a:rPr lang="en-US" sz="3200" b="1" dirty="0" err="1" smtClean="0">
                <a:latin typeface="Nudi 05 e" pitchFamily="2" charset="0"/>
              </a:rPr>
              <a:t>zsÀðj¸ÀÄªÀzÀÄ</a:t>
            </a:r>
            <a:r>
              <a:rPr lang="en-US" sz="3200" b="1" dirty="0" smtClean="0">
                <a:latin typeface="Nudi 05 e" pitchFamily="2" charset="0"/>
              </a:rPr>
              <a:t>;</a:t>
            </a:r>
            <a:endParaRPr lang="en-IN" sz="3200" b="1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 smtClean="0">
                <a:latin typeface="Nudi 05 e" pitchFamily="2" charset="0"/>
              </a:rPr>
              <a:t>¯</a:t>
            </a:r>
            <a:r>
              <a:rPr lang="en-US" sz="4800" b="1" i="1" dirty="0" err="1" smtClean="0">
                <a:latin typeface="Nudi 05 e" pitchFamily="2" charset="0"/>
              </a:rPr>
              <a:t>ÉPÀÌ¥Àj±ÉÆÃzsÀ£É</a:t>
            </a:r>
            <a:endParaRPr lang="en-IN" sz="4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b="1" dirty="0" smtClean="0">
                <a:latin typeface="Nudi 05 e" pitchFamily="2" charset="0"/>
              </a:rPr>
              <a:t>¯</a:t>
            </a:r>
            <a:r>
              <a:rPr lang="en-US" sz="3600" b="1" dirty="0" err="1" smtClean="0">
                <a:latin typeface="Nudi 05 e" pitchFamily="2" charset="0"/>
              </a:rPr>
              <a:t>ÉPÀÌ¥Àj±ÉÆÃzsÀPÀgÀ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CxÀªÁ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ZÁlðqÀð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CPËAmÉAlgÀ</a:t>
            </a:r>
            <a:r>
              <a:rPr lang="en-US" sz="3600" b="1" dirty="0" smtClean="0">
                <a:latin typeface="Nudi 05 e" pitchFamily="2" charset="0"/>
              </a:rPr>
              <a:t> £</a:t>
            </a:r>
            <a:r>
              <a:rPr lang="en-US" sz="3600" b="1" dirty="0" err="1" smtClean="0">
                <a:latin typeface="Nudi 05 e" pitchFamily="2" charset="0"/>
              </a:rPr>
              <a:t>ÉÃªÀÄPÁw</a:t>
            </a:r>
            <a:r>
              <a:rPr lang="en-US" sz="3600" b="1" dirty="0" smtClean="0">
                <a:latin typeface="Nudi 05 e" pitchFamily="2" charset="0"/>
              </a:rPr>
              <a:t> «</a:t>
            </a:r>
            <a:r>
              <a:rPr lang="en-US" sz="3600" b="1" dirty="0" err="1" smtClean="0">
                <a:latin typeface="Nudi 05 e" pitchFamily="2" charset="0"/>
              </a:rPr>
              <a:t>zsÁ£À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CªÀgÀ</a:t>
            </a:r>
            <a:r>
              <a:rPr lang="en-US" sz="3600" b="1" dirty="0" smtClean="0">
                <a:latin typeface="Nudi 05 e" pitchFamily="2" charset="0"/>
              </a:rPr>
              <a:t> C¢üPÁgÀUÀ¼ÀÄ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¥ÀæPÁAiÀÄðUÀ¼ÀÄ;</a:t>
            </a:r>
            <a:endParaRPr lang="en-IN" sz="3600" b="1" dirty="0" smtClean="0">
              <a:latin typeface="Nudi 05 e" pitchFamily="2" charset="0"/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udi 05 e" pitchFamily="2" charset="0"/>
              </a:rPr>
              <a:t>¸</a:t>
            </a:r>
            <a:r>
              <a:rPr lang="en-US" dirty="0" err="1" smtClean="0">
                <a:latin typeface="Nudi 05 e" pitchFamily="2" charset="0"/>
              </a:rPr>
              <a:t>ÀºÀPÁjAiÀÄÄ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ÀªÀiÁ¥À£É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ÀºÀPÁjAiÀÄÄ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smtClean="0">
                <a:latin typeface="Nudi 05 e" pitchFamily="2" charset="0"/>
              </a:rPr>
              <a:t>¸ÀªÀiÁ¥À£ÀUÉÆ¼ÀÄîwÛgÀÄªÁUÀ ¤¢üUÀ¼À£ÀÄß «¯É ª</a:t>
            </a:r>
            <a:r>
              <a:rPr lang="en-US" sz="3600" b="1" dirty="0" err="1" smtClean="0">
                <a:latin typeface="Nudi 05 e" pitchFamily="2" charset="0"/>
              </a:rPr>
              <a:t>ÀiÁqÀÄªÀ</a:t>
            </a:r>
            <a:r>
              <a:rPr lang="en-US" sz="3600" b="1" dirty="0" smtClean="0">
                <a:latin typeface="Nudi 05 e" pitchFamily="2" charset="0"/>
              </a:rPr>
              <a:t> «</a:t>
            </a:r>
            <a:r>
              <a:rPr lang="en-US" sz="3600" b="1" dirty="0" err="1" smtClean="0">
                <a:latin typeface="Nudi 05 e" pitchFamily="2" charset="0"/>
              </a:rPr>
              <a:t>zsÁ£À</a:t>
            </a:r>
            <a:r>
              <a:rPr lang="en-US" sz="3600" b="1" dirty="0" smtClean="0">
                <a:latin typeface="Nudi 05 e" pitchFamily="2" charset="0"/>
              </a:rPr>
              <a:t>;</a:t>
            </a:r>
            <a:endParaRPr lang="en-IN" sz="3600" b="1" dirty="0" smtClean="0">
              <a:latin typeface="Nudi 05 e" pitchFamily="2" charset="0"/>
            </a:endParaRPr>
          </a:p>
          <a:p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ÀºÀPÁjAiÀÄ£ÀÄß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ÀªÀiÁ¥À£À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ÀiÁqÀÄªÀ</a:t>
            </a:r>
            <a:r>
              <a:rPr lang="en-US" sz="3600" b="1" dirty="0" smtClean="0">
                <a:latin typeface="Nudi 05 e" pitchFamily="2" charset="0"/>
              </a:rPr>
              <a:t> ¸ÀAzÀ¨sÀðUÀ¼ÀÄ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«</a:t>
            </a:r>
            <a:r>
              <a:rPr lang="en-US" sz="3600" b="1" dirty="0" err="1" smtClean="0">
                <a:latin typeface="Nudi 05 e" pitchFamily="2" charset="0"/>
              </a:rPr>
              <a:t>zsÁ£À</a:t>
            </a:r>
            <a:r>
              <a:rPr lang="en-US" sz="3600" b="1" dirty="0" smtClean="0">
                <a:latin typeface="Nudi 05 e" pitchFamily="2" charset="0"/>
              </a:rPr>
              <a:t>;</a:t>
            </a:r>
            <a:endParaRPr lang="en-IN" sz="3600" b="1" dirty="0">
              <a:latin typeface="Nudi 05 e" pitchFamily="2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b="1" i="1" dirty="0" smtClean="0">
                <a:solidFill>
                  <a:srgbClr val="C00000"/>
                </a:solidFill>
                <a:latin typeface="Nudi 05 e" pitchFamily="2" charset="0"/>
              </a:rPr>
              <a:t>¸</a:t>
            </a:r>
            <a:r>
              <a:rPr lang="en-US" sz="6000" b="1" i="1" dirty="0" err="1" smtClean="0">
                <a:solidFill>
                  <a:srgbClr val="C00000"/>
                </a:solidFill>
                <a:latin typeface="Nudi 05 e" pitchFamily="2" charset="0"/>
              </a:rPr>
              <a:t>ËºÁzÀð</a:t>
            </a:r>
            <a:r>
              <a:rPr lang="en-US" sz="60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6000" b="1" i="1" dirty="0" err="1" smtClean="0">
                <a:solidFill>
                  <a:srgbClr val="C00000"/>
                </a:solidFill>
                <a:latin typeface="Nudi 05 e" pitchFamily="2" charset="0"/>
              </a:rPr>
              <a:t>ÀAAiÀÄÄPÀÛ</a:t>
            </a:r>
            <a:r>
              <a:rPr lang="en-US" sz="60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6000" b="1" i="1" dirty="0" err="1" smtClean="0">
                <a:solidFill>
                  <a:srgbClr val="C00000"/>
                </a:solidFill>
                <a:latin typeface="Nudi 05 e" pitchFamily="2" charset="0"/>
              </a:rPr>
              <a:t>ÀºÀPÁj</a:t>
            </a:r>
            <a:endParaRPr lang="en-IN" sz="6000" i="1" dirty="0">
              <a:solidFill>
                <a:srgbClr val="C00000"/>
              </a:solidFill>
              <a:latin typeface="Nudi 05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059247"/>
          </a:xfrm>
        </p:spPr>
        <p:txBody>
          <a:bodyPr/>
          <a:lstStyle/>
          <a:p>
            <a:pPr algn="ctr">
              <a:buNone/>
            </a:pPr>
            <a:r>
              <a:rPr lang="en-US" sz="4000" b="1" dirty="0" err="1" smtClean="0">
                <a:latin typeface="Nudi 05 e" pitchFamily="2" charset="0"/>
              </a:rPr>
              <a:t>C¢ü¤AiÀÄªÀÄzÀ</a:t>
            </a:r>
            <a:r>
              <a:rPr lang="en-US" sz="4000" b="1" dirty="0" smtClean="0">
                <a:latin typeface="Nudi 05 e" pitchFamily="2" charset="0"/>
              </a:rPr>
              <a:t> ¥ÁæªÀzsÁ£ÀUÀ¼ÀÄ – </a:t>
            </a:r>
          </a:p>
          <a:p>
            <a:pPr algn="ctr">
              <a:buNone/>
            </a:pPr>
            <a:r>
              <a:rPr lang="en-US" sz="4000" b="1" dirty="0" smtClean="0">
                <a:latin typeface="Nudi 05 e" pitchFamily="2" charset="0"/>
              </a:rPr>
              <a:t>(</a:t>
            </a:r>
            <a:r>
              <a:rPr lang="en-US" sz="4000" b="1" dirty="0" err="1" smtClean="0">
                <a:latin typeface="Nudi 05 e" pitchFamily="2" charset="0"/>
              </a:rPr>
              <a:t>CzsÁåAiÀÄ</a:t>
            </a:r>
            <a:r>
              <a:rPr lang="en-US" sz="4000" b="1" dirty="0" smtClean="0">
                <a:latin typeface="Nudi 05 e" pitchFamily="2" charset="0"/>
              </a:rPr>
              <a:t> -9 , PÀ®A 53 </a:t>
            </a:r>
            <a:r>
              <a:rPr lang="en-US" sz="4000" b="1" dirty="0" err="1" smtClean="0">
                <a:latin typeface="Nudi 05 e" pitchFamily="2" charset="0"/>
              </a:rPr>
              <a:t>jAzÀ</a:t>
            </a:r>
            <a:r>
              <a:rPr lang="en-US" sz="4000" b="1" dirty="0" smtClean="0">
                <a:latin typeface="Nudi 05 e" pitchFamily="2" charset="0"/>
              </a:rPr>
              <a:t> 66 )</a:t>
            </a:r>
          </a:p>
          <a:p>
            <a:pPr algn="ctr">
              <a:buNone/>
            </a:pPr>
            <a:endParaRPr lang="en-US" sz="4000" b="1" dirty="0" smtClean="0">
              <a:latin typeface="Nudi 05 e" pitchFamily="2" charset="0"/>
            </a:endParaRPr>
          </a:p>
          <a:p>
            <a:pPr algn="ctr">
              <a:buNone/>
            </a:pPr>
            <a:r>
              <a:rPr lang="en-US" sz="4000" b="1" dirty="0" smtClean="0">
                <a:latin typeface="Nudi 05 e" pitchFamily="2" charset="0"/>
              </a:rPr>
              <a:t>¸</a:t>
            </a:r>
            <a:r>
              <a:rPr lang="en-US" sz="4000" b="1" dirty="0" err="1" smtClean="0">
                <a:latin typeface="Nudi 05 e" pitchFamily="2" charset="0"/>
              </a:rPr>
              <a:t>ËºÁzÀð</a:t>
            </a:r>
            <a:r>
              <a:rPr lang="en-US" sz="4000" b="1" dirty="0" smtClean="0">
                <a:latin typeface="Nudi 05 e" pitchFamily="2" charset="0"/>
              </a:rPr>
              <a:t> ¸</a:t>
            </a:r>
            <a:r>
              <a:rPr lang="en-US" sz="4000" b="1" dirty="0" err="1" smtClean="0">
                <a:latin typeface="Nudi 05 e" pitchFamily="2" charset="0"/>
              </a:rPr>
              <a:t>ÀAAiÀÄÄPÀÛ</a:t>
            </a:r>
            <a:r>
              <a:rPr lang="en-US" sz="4000" b="1" dirty="0" smtClean="0">
                <a:latin typeface="Nudi 05 e" pitchFamily="2" charset="0"/>
              </a:rPr>
              <a:t> ¸</a:t>
            </a:r>
            <a:r>
              <a:rPr lang="en-US" sz="4000" b="1" dirty="0" err="1" smtClean="0">
                <a:latin typeface="Nudi 05 e" pitchFamily="2" charset="0"/>
              </a:rPr>
              <a:t>ÀºÀPÁjAiÀÄ</a:t>
            </a:r>
            <a:r>
              <a:rPr lang="en-US" sz="4000" b="1" dirty="0" smtClean="0">
                <a:latin typeface="Nudi 05 e" pitchFamily="2" charset="0"/>
              </a:rPr>
              <a:t> G¥À«¢üUÀ¼ÀÄ</a:t>
            </a:r>
            <a:endParaRPr lang="en-US" dirty="0" smtClean="0">
              <a:latin typeface="Nudi 05 e" pitchFamily="2" charset="0"/>
            </a:endParaRPr>
          </a:p>
          <a:p>
            <a:endParaRPr lang="en-US" dirty="0" smtClean="0">
              <a:latin typeface="Nudi 05 e" pitchFamily="2" charset="0"/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CCCC00"/>
                </a:solidFill>
                <a:latin typeface="Nudi 05 e" pitchFamily="2" charset="0"/>
              </a:rPr>
              <a:t>¸</a:t>
            </a:r>
            <a:r>
              <a:rPr lang="en-US" b="1" i="1" dirty="0" err="1" smtClean="0">
                <a:solidFill>
                  <a:srgbClr val="CCCC00"/>
                </a:solidFill>
                <a:latin typeface="Nudi 05 e" pitchFamily="2" charset="0"/>
              </a:rPr>
              <a:t>ËºÁzÀð</a:t>
            </a:r>
            <a:r>
              <a:rPr lang="en-US" b="1" i="1" dirty="0" smtClean="0">
                <a:solidFill>
                  <a:srgbClr val="CCCC00"/>
                </a:solidFill>
                <a:latin typeface="Nudi 05 e" pitchFamily="2" charset="0"/>
              </a:rPr>
              <a:t> ¸</a:t>
            </a:r>
            <a:r>
              <a:rPr lang="en-US" b="1" i="1" dirty="0" err="1" smtClean="0">
                <a:solidFill>
                  <a:srgbClr val="CCCC00"/>
                </a:solidFill>
                <a:latin typeface="Nudi 05 e" pitchFamily="2" charset="0"/>
              </a:rPr>
              <a:t>ÀAAiÀÄÄPÀÛ</a:t>
            </a:r>
            <a:r>
              <a:rPr lang="en-US" b="1" i="1" dirty="0" smtClean="0">
                <a:solidFill>
                  <a:srgbClr val="CCCC00"/>
                </a:solidFill>
                <a:latin typeface="Nudi 05 e" pitchFamily="2" charset="0"/>
              </a:rPr>
              <a:t> ¸</a:t>
            </a:r>
            <a:r>
              <a:rPr lang="en-US" b="1" i="1" dirty="0" err="1" smtClean="0">
                <a:solidFill>
                  <a:srgbClr val="CCCC00"/>
                </a:solidFill>
                <a:latin typeface="Nudi 05 e" pitchFamily="2" charset="0"/>
              </a:rPr>
              <a:t>ÀºÀPÁjAiÀÄ</a:t>
            </a:r>
            <a:r>
              <a:rPr lang="en-US" b="1" i="1" dirty="0" smtClean="0">
                <a:solidFill>
                  <a:srgbClr val="CCCC00"/>
                </a:solidFill>
                <a:latin typeface="Nudi 05 e" pitchFamily="2" charset="0"/>
              </a:rPr>
              <a:t> ¸</a:t>
            </a:r>
            <a:r>
              <a:rPr lang="en-US" b="1" i="1" dirty="0" err="1" smtClean="0">
                <a:solidFill>
                  <a:srgbClr val="CCCC00"/>
                </a:solidFill>
                <a:latin typeface="Nudi 05 e" pitchFamily="2" charset="0"/>
              </a:rPr>
              <a:t>ÀzÀ¸ÀåvÀé</a:t>
            </a:r>
            <a:endParaRPr lang="en-IN" i="1" dirty="0">
              <a:solidFill>
                <a:srgbClr val="CCCC00"/>
              </a:solidFill>
              <a:latin typeface="Nudi 05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543956" cy="5286412"/>
          </a:xfrm>
        </p:spPr>
        <p:txBody>
          <a:bodyPr>
            <a:noAutofit/>
          </a:bodyPr>
          <a:lstStyle/>
          <a:p>
            <a:pPr>
              <a:buNone/>
            </a:pPr>
            <a:endParaRPr lang="en-IN" b="1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b="1" dirty="0" err="1" smtClean="0">
                <a:latin typeface="Nudi 05 e" pitchFamily="2" charset="0"/>
              </a:rPr>
              <a:t>PÀ£ÁðlPÀ</a:t>
            </a:r>
            <a:r>
              <a:rPr lang="en-US" b="1" dirty="0" smtClean="0">
                <a:latin typeface="Nudi 05 e" pitchFamily="2" charset="0"/>
              </a:rPr>
              <a:t>  ¸</a:t>
            </a:r>
            <a:r>
              <a:rPr lang="en-US" b="1" dirty="0" err="1" smtClean="0">
                <a:latin typeface="Nudi 05 e" pitchFamily="2" charset="0"/>
              </a:rPr>
              <a:t>ËºÁzÀð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</a:t>
            </a:r>
            <a:r>
              <a:rPr lang="en-US" b="1" dirty="0" smtClean="0">
                <a:latin typeface="Nudi 05 e" pitchFamily="2" charset="0"/>
              </a:rPr>
              <a:t>  </a:t>
            </a:r>
            <a:r>
              <a:rPr lang="en-US" b="1" dirty="0" err="1" smtClean="0">
                <a:latin typeface="Nudi 05 e" pitchFamily="2" charset="0"/>
              </a:rPr>
              <a:t>PÁAiÉÄÝAiÀÄr</a:t>
            </a:r>
            <a:r>
              <a:rPr lang="en-US" b="1" dirty="0" smtClean="0">
                <a:latin typeface="Nudi 05 e" pitchFamily="2" charset="0"/>
              </a:rPr>
              <a:t> £ÉÆÃAzÁ¬Ä¹zÀ      </a:t>
            </a:r>
            <a:r>
              <a:rPr lang="en-US" b="1" dirty="0" err="1" smtClean="0">
                <a:latin typeface="Nudi 05 e" pitchFamily="2" charset="0"/>
              </a:rPr>
              <a:t>J¯Áè</a:t>
            </a:r>
            <a:r>
              <a:rPr lang="en-US" b="1" dirty="0" smtClean="0">
                <a:latin typeface="Nudi 05 e" pitchFamily="2" charset="0"/>
              </a:rPr>
              <a:t>  ¸ÀºÀPÁjUÀ¼ÀÄ     £</a:t>
            </a:r>
            <a:r>
              <a:rPr lang="en-US" b="1" dirty="0" err="1" smtClean="0">
                <a:latin typeface="Nudi 05 e" pitchFamily="2" charset="0"/>
              </a:rPr>
              <a:t>ÉÆÃAzÀtÂAiÀiÁzÀ</a:t>
            </a:r>
            <a:r>
              <a:rPr lang="en-IN" b="1" dirty="0" smtClean="0">
                <a:latin typeface="Nudi 05 e" pitchFamily="2" charset="0"/>
              </a:rPr>
              <a:t> </a:t>
            </a:r>
            <a:r>
              <a:rPr lang="en-US" b="1" dirty="0" smtClean="0">
                <a:latin typeface="Nudi 05 e" pitchFamily="2" charset="0"/>
              </a:rPr>
              <a:t>¢£</a:t>
            </a:r>
            <a:r>
              <a:rPr lang="en-US" b="1" dirty="0" err="1" smtClean="0">
                <a:latin typeface="Nudi 05 e" pitchFamily="2" charset="0"/>
              </a:rPr>
              <a:t>À¢AzÀ</a:t>
            </a:r>
            <a:r>
              <a:rPr lang="en-US" b="1" dirty="0" smtClean="0">
                <a:latin typeface="Nudi 05 e" pitchFamily="2" charset="0"/>
              </a:rPr>
              <a:t> F 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  ¸</a:t>
            </a:r>
            <a:r>
              <a:rPr lang="en-US" b="1" dirty="0" err="1" smtClean="0">
                <a:latin typeface="Nudi 05 e" pitchFamily="2" charset="0"/>
              </a:rPr>
              <a:t>ÀºÀPÁjAiÀÄ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ÀzÀ¸ÀågÉAzÀÄ</a:t>
            </a:r>
            <a:r>
              <a:rPr lang="en-US" b="1" dirty="0" smtClean="0">
                <a:latin typeface="Nudi 05 e" pitchFamily="2" charset="0"/>
              </a:rPr>
              <a:t>  ¥</a:t>
            </a:r>
            <a:r>
              <a:rPr lang="en-US" b="1" dirty="0" err="1" smtClean="0">
                <a:latin typeface="Nudi 05 e" pitchFamily="2" charset="0"/>
              </a:rPr>
              <a:t>ÀjUÀtÂ¸ÀvÀPÀÌzÀÄÝ</a:t>
            </a:r>
            <a:r>
              <a:rPr lang="en-US" b="1" dirty="0" smtClean="0">
                <a:latin typeface="Nudi 05 e" pitchFamily="2" charset="0"/>
              </a:rPr>
              <a:t>.</a:t>
            </a:r>
          </a:p>
          <a:p>
            <a:pPr>
              <a:buNone/>
            </a:pPr>
            <a:endParaRPr lang="en-US" b="1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CzsÀåPÀë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CxÀªÁ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À¨sÁ¥ÀwAiÀÄÄ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ÁªÀiÁ£Àå</a:t>
            </a:r>
            <a:r>
              <a:rPr lang="en-US" b="1" dirty="0" smtClean="0">
                <a:latin typeface="Nudi 05 e" pitchFamily="2" charset="0"/>
              </a:rPr>
              <a:t> ¤</a:t>
            </a:r>
            <a:r>
              <a:rPr lang="en-US" b="1" dirty="0" err="1" smtClean="0">
                <a:latin typeface="Nudi 05 e" pitchFamily="2" charset="0"/>
              </a:rPr>
              <a:t>PÁAiÀÄzÀ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Àæw</a:t>
            </a:r>
            <a:r>
              <a:rPr lang="en-US" b="1" dirty="0" smtClean="0">
                <a:latin typeface="Nudi 05 e" pitchFamily="2" charset="0"/>
              </a:rPr>
              <a:t>¤¢</a:t>
            </a:r>
            <a:r>
              <a:rPr lang="en-US" b="1" dirty="0" err="1" smtClean="0">
                <a:latin typeface="Nudi 05 e" pitchFamily="2" charset="0"/>
              </a:rPr>
              <a:t>üAiÀiÁVgÀvÀPÀÌzÀÄÝ</a:t>
            </a:r>
            <a:r>
              <a:rPr lang="en-US" b="1" dirty="0" smtClean="0">
                <a:latin typeface="Nudi 05 e" pitchFamily="2" charset="0"/>
              </a:rPr>
              <a:t>.  </a:t>
            </a:r>
            <a:r>
              <a:rPr lang="en-US" b="1" dirty="0" err="1" smtClean="0">
                <a:latin typeface="Nudi 05 e" pitchFamily="2" charset="0"/>
              </a:rPr>
              <a:t>AiÀiÁªÀÅzÉÃ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PÁgÀtPÁÌV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À¨sÁ¥Àw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CxÀªÁ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CzsÀåPÀë£ÀÄ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Àæw</a:t>
            </a:r>
            <a:r>
              <a:rPr lang="en-US" b="1" dirty="0" smtClean="0">
                <a:latin typeface="Nudi 05 e" pitchFamily="2" charset="0"/>
              </a:rPr>
              <a:t>¤¢</a:t>
            </a:r>
            <a:r>
              <a:rPr lang="en-US" b="1" dirty="0" err="1" smtClean="0">
                <a:latin typeface="Nudi 05 e" pitchFamily="2" charset="0"/>
              </a:rPr>
              <a:t>ü¸À®Ä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C¸ÀªÀÄxÀð£ÁzÀgÉ</a:t>
            </a:r>
            <a:r>
              <a:rPr lang="en-US" b="1" dirty="0" smtClean="0">
                <a:latin typeface="Nudi 05 e" pitchFamily="2" charset="0"/>
              </a:rPr>
              <a:t>, </a:t>
            </a:r>
            <a:r>
              <a:rPr lang="en-US" b="1" dirty="0" err="1" smtClean="0">
                <a:latin typeface="Nudi 05 e" pitchFamily="2" charset="0"/>
              </a:rPr>
              <a:t>DvÀ£ÀÄ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ÀÄAqÀ°AiÀÄ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AiÀiÁgÉÃ</a:t>
            </a:r>
            <a:r>
              <a:rPr lang="en-US" b="1" dirty="0" smtClean="0">
                <a:latin typeface="Nudi 05 e" pitchFamily="2" charset="0"/>
              </a:rPr>
              <a:t> ¤</a:t>
            </a:r>
            <a:r>
              <a:rPr lang="en-US" b="1" dirty="0" err="1" smtClean="0">
                <a:latin typeface="Nudi 05 e" pitchFamily="2" charset="0"/>
              </a:rPr>
              <a:t>zÉÃð±ÀPÀ£À£ÀÄß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Àæw</a:t>
            </a:r>
            <a:r>
              <a:rPr lang="en-US" b="1" dirty="0" smtClean="0">
                <a:latin typeface="Nudi 05 e" pitchFamily="2" charset="0"/>
              </a:rPr>
              <a:t>¤¢</a:t>
            </a:r>
            <a:r>
              <a:rPr lang="en-US" b="1" dirty="0" err="1" smtClean="0">
                <a:latin typeface="Nudi 05 e" pitchFamily="2" charset="0"/>
              </a:rPr>
              <a:t>üAiÀiÁVgÀ®Ä</a:t>
            </a:r>
            <a:r>
              <a:rPr lang="en-US" b="1" dirty="0" smtClean="0">
                <a:latin typeface="Nudi 05 e" pitchFamily="2" charset="0"/>
              </a:rPr>
              <a:t> £ÁªÀÄ¤zÉÃð±À¹§º</a:t>
            </a:r>
            <a:r>
              <a:rPr lang="en-US" b="1" dirty="0" err="1" smtClean="0">
                <a:latin typeface="Nudi 05 e" pitchFamily="2" charset="0"/>
              </a:rPr>
              <a:t>ÀÄzÀÄ</a:t>
            </a:r>
            <a:r>
              <a:rPr lang="en-US" b="1" dirty="0" smtClean="0">
                <a:latin typeface="Nudi 05 e" pitchFamily="2" charset="0"/>
              </a:rPr>
              <a:t>.  D ¥</a:t>
            </a:r>
            <a:r>
              <a:rPr lang="en-US" b="1" dirty="0" err="1" smtClean="0">
                <a:latin typeface="Nudi 05 e" pitchFamily="2" charset="0"/>
              </a:rPr>
              <a:t>Àæw</a:t>
            </a:r>
            <a:r>
              <a:rPr lang="en-US" b="1" dirty="0" smtClean="0">
                <a:latin typeface="Nudi 05 e" pitchFamily="2" charset="0"/>
              </a:rPr>
              <a:t>¤¢</a:t>
            </a:r>
            <a:r>
              <a:rPr lang="en-US" b="1" dirty="0" err="1" smtClean="0">
                <a:latin typeface="Nudi 05 e" pitchFamily="2" charset="0"/>
              </a:rPr>
              <a:t>üAiÀÄÄ</a:t>
            </a:r>
            <a:r>
              <a:rPr lang="en-US" b="1" dirty="0" smtClean="0">
                <a:latin typeface="Nudi 05 e" pitchFamily="2" charset="0"/>
              </a:rPr>
              <a:t>, 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ÀzÀzÀ°ègÀÄªÀªÀgÉUÀÆ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ÀºÀPÁjAiÀÄ°è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ÀºÀPÁjAiÀÄ£ÀÄß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Àæw</a:t>
            </a:r>
            <a:r>
              <a:rPr lang="en-US" b="1" dirty="0" smtClean="0">
                <a:latin typeface="Nudi 05 e" pitchFamily="2" charset="0"/>
              </a:rPr>
              <a:t>¤¢</a:t>
            </a:r>
            <a:r>
              <a:rPr lang="en-US" b="1" dirty="0" err="1" smtClean="0">
                <a:latin typeface="Nudi 05 e" pitchFamily="2" charset="0"/>
              </a:rPr>
              <a:t>ü¸ÀÄªÀÅzÀÄ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ÀÄÄAzÀÄªÀjAiÀÄvÀPÀÌzÀÄÝ</a:t>
            </a:r>
            <a:r>
              <a:rPr lang="en-US" b="1" dirty="0" smtClean="0">
                <a:latin typeface="Nudi 05 e" pitchFamily="2" charset="0"/>
              </a:rPr>
              <a:t>.</a:t>
            </a:r>
            <a:endParaRPr lang="en-IN" b="1" dirty="0">
              <a:latin typeface="Nudi 05 e" pitchFamily="2" charset="0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Nudi 05 k" pitchFamily="2" charset="0"/>
              </a:rPr>
              <a:t>¸</a:t>
            </a:r>
            <a:r>
              <a:rPr lang="en-US" b="1" dirty="0" err="1" smtClean="0">
                <a:latin typeface="Nudi 05 k" pitchFamily="2" charset="0"/>
              </a:rPr>
              <a:t>ÀAAiÀÄÄPÀÛ</a:t>
            </a:r>
            <a:r>
              <a:rPr lang="en-US" b="1" dirty="0" smtClean="0">
                <a:latin typeface="Nudi 05 k" pitchFamily="2" charset="0"/>
              </a:rPr>
              <a:t> ¸</a:t>
            </a:r>
            <a:r>
              <a:rPr lang="en-US" b="1" dirty="0" err="1" smtClean="0">
                <a:latin typeface="Nudi 05 k" pitchFamily="2" charset="0"/>
              </a:rPr>
              <a:t>ÀºÀPÁjAiÀÄ</a:t>
            </a:r>
            <a:r>
              <a:rPr lang="en-US" b="1" dirty="0" smtClean="0">
                <a:latin typeface="Nudi 05 k" pitchFamily="2" charset="0"/>
              </a:rPr>
              <a:t> </a:t>
            </a:r>
            <a:r>
              <a:rPr lang="en-US" b="1" dirty="0" smtClean="0">
                <a:latin typeface="Nudi 05 k" pitchFamily="2" charset="0"/>
              </a:rPr>
              <a:t>ªÀÄAqÀ</a:t>
            </a:r>
            <a:r>
              <a:rPr lang="en-US" b="1" dirty="0" smtClean="0">
                <a:latin typeface="Nudi 05 k" pitchFamily="2" charset="0"/>
              </a:rPr>
              <a:t>½</a:t>
            </a:r>
            <a:r>
              <a:rPr lang="en-IN" b="1" dirty="0" smtClean="0">
                <a:latin typeface="Nudi 05 k" pitchFamily="2" charset="0"/>
              </a:rPr>
              <a:t/>
            </a:r>
            <a:br>
              <a:rPr lang="en-IN" b="1" dirty="0" smtClean="0">
                <a:latin typeface="Nudi 05 k" pitchFamily="2" charset="0"/>
              </a:rPr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85000" lnSpcReduction="20000"/>
          </a:bodyPr>
          <a:lstStyle/>
          <a:p>
            <a:r>
              <a:rPr lang="en-US" sz="3300" b="1" dirty="0" smtClean="0">
                <a:latin typeface="Nudi 05 k" pitchFamily="2" charset="0"/>
              </a:rPr>
              <a:t>¸</a:t>
            </a:r>
            <a:r>
              <a:rPr lang="en-US" sz="3300" b="1" dirty="0" err="1" smtClean="0">
                <a:latin typeface="Nudi 05 k" pitchFamily="2" charset="0"/>
              </a:rPr>
              <a:t>ÀAAiÀÄÄPÀÛ</a:t>
            </a:r>
            <a:r>
              <a:rPr lang="en-US" sz="3300" b="1" dirty="0" smtClean="0">
                <a:latin typeface="Nudi 05 k" pitchFamily="2" charset="0"/>
              </a:rPr>
              <a:t> ¸</a:t>
            </a:r>
            <a:r>
              <a:rPr lang="en-US" sz="3300" b="1" dirty="0" err="1" smtClean="0">
                <a:latin typeface="Nudi 05 k" pitchFamily="2" charset="0"/>
              </a:rPr>
              <a:t>ÀºÀPÁjAiÀÄ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DqÀ°vÀ</a:t>
            </a:r>
            <a:r>
              <a:rPr lang="en-US" sz="3300" b="1" dirty="0" smtClean="0">
                <a:latin typeface="Nudi 05 k" pitchFamily="2" charset="0"/>
              </a:rPr>
              <a:t> ªÀÄAqÀ½AiÀÄ°è </a:t>
            </a:r>
            <a:r>
              <a:rPr lang="en-US" sz="3300" b="1" dirty="0" err="1" smtClean="0">
                <a:latin typeface="Nudi 05 k" pitchFamily="2" charset="0"/>
              </a:rPr>
              <a:t>gÁdåzÀ</a:t>
            </a:r>
            <a:r>
              <a:rPr lang="en-US" sz="3300" b="1" dirty="0" smtClean="0">
                <a:latin typeface="Nudi 05 k" pitchFamily="2" charset="0"/>
              </a:rPr>
              <a:t> ¥</a:t>
            </a:r>
            <a:r>
              <a:rPr lang="en-US" sz="3300" b="1" dirty="0" err="1" smtClean="0">
                <a:latin typeface="Nudi 05 k" pitchFamily="2" charset="0"/>
              </a:rPr>
              <a:t>ÀæwAiÉÆAzÀÄ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gÉ</a:t>
            </a:r>
            <a:r>
              <a:rPr lang="en-US" sz="3300" b="1" dirty="0" smtClean="0">
                <a:latin typeface="Nudi 05 k" pitchFamily="2" charset="0"/>
              </a:rPr>
              <a:t>«£</a:t>
            </a:r>
            <a:r>
              <a:rPr lang="en-US" sz="3300" b="1" dirty="0" err="1" smtClean="0">
                <a:latin typeface="Nudi 05 k" pitchFamily="2" charset="0"/>
              </a:rPr>
              <a:t>ÀÆå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f¯Éè¬ÄAzÀ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M§â</a:t>
            </a:r>
            <a:r>
              <a:rPr lang="en-US" sz="3300" b="1" dirty="0" smtClean="0">
                <a:latin typeface="Nudi 05 k" pitchFamily="2" charset="0"/>
              </a:rPr>
              <a:t> ¥</a:t>
            </a:r>
            <a:r>
              <a:rPr lang="en-US" sz="3300" b="1" dirty="0" err="1" smtClean="0">
                <a:latin typeface="Nudi 05 k" pitchFamily="2" charset="0"/>
              </a:rPr>
              <a:t>Àæw</a:t>
            </a:r>
            <a:r>
              <a:rPr lang="en-US" sz="3300" b="1" dirty="0" smtClean="0">
                <a:latin typeface="Nudi 05 k" pitchFamily="2" charset="0"/>
              </a:rPr>
              <a:t>¤¢ü </a:t>
            </a:r>
            <a:r>
              <a:rPr lang="en-US" sz="3300" b="1" dirty="0" err="1" smtClean="0">
                <a:latin typeface="Nudi 05 k" pitchFamily="2" charset="0"/>
              </a:rPr>
              <a:t>EgÀÄvÁÛgÉ</a:t>
            </a:r>
            <a:r>
              <a:rPr lang="en-US" sz="3300" b="1" dirty="0" smtClean="0">
                <a:latin typeface="Nudi 05 k" pitchFamily="2" charset="0"/>
              </a:rPr>
              <a:t>.  </a:t>
            </a:r>
            <a:r>
              <a:rPr lang="en-US" sz="3300" b="1" dirty="0" err="1" smtClean="0">
                <a:latin typeface="Nudi 05 k" pitchFamily="2" charset="0"/>
              </a:rPr>
              <a:t>C¢ü¤AiÀÄªÀÄzÀ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CrAiÀÄ°è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AiÀiÁªÀÅzÉÃ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f¯ÉèAiÀÄ°è</a:t>
            </a:r>
            <a:r>
              <a:rPr lang="en-US" sz="3300" b="1" dirty="0" smtClean="0">
                <a:latin typeface="Nudi 05 k" pitchFamily="2" charset="0"/>
              </a:rPr>
              <a:t> ¸ÀºÀPÁjUÀ¼ÀÄ £</a:t>
            </a:r>
            <a:r>
              <a:rPr lang="en-US" sz="3300" b="1" dirty="0" err="1" smtClean="0">
                <a:latin typeface="Nudi 05 k" pitchFamily="2" charset="0"/>
              </a:rPr>
              <a:t>ÉÆÃAzÁ¬ÄvÀªÁVgÀ¢zÀÝgÉ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CxÀªÁ</a:t>
            </a:r>
            <a:r>
              <a:rPr lang="en-US" sz="3300" b="1" dirty="0" smtClean="0">
                <a:latin typeface="Nudi 05 k" pitchFamily="2" charset="0"/>
              </a:rPr>
              <a:t> ¤</a:t>
            </a:r>
            <a:r>
              <a:rPr lang="en-US" sz="3300" b="1" dirty="0" err="1" smtClean="0">
                <a:latin typeface="Nudi 05 k" pitchFamily="2" charset="0"/>
              </a:rPr>
              <a:t>zÉÃð±ÀPÀgÁV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ZÀÄ£Á¬ÄvÀgÁUÀ®Ä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CºÀð</a:t>
            </a:r>
            <a:r>
              <a:rPr lang="en-US" sz="3300" b="1" dirty="0" smtClean="0">
                <a:latin typeface="Nudi 05 k" pitchFamily="2" charset="0"/>
              </a:rPr>
              <a:t> ªÀåQÛUÀ½®è¢zÀÝgÉ </a:t>
            </a:r>
            <a:r>
              <a:rPr lang="en-US" sz="3300" b="1" dirty="0" err="1" smtClean="0">
                <a:latin typeface="Nudi 05 k" pitchFamily="2" charset="0"/>
              </a:rPr>
              <a:t>CAxÀ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f¯ÉèUÉ</a:t>
            </a:r>
            <a:r>
              <a:rPr lang="en-US" sz="3300" b="1" dirty="0" smtClean="0">
                <a:latin typeface="Nudi 05 k" pitchFamily="2" charset="0"/>
              </a:rPr>
              <a:t> ¥</a:t>
            </a:r>
            <a:r>
              <a:rPr lang="en-US" sz="3300" b="1" dirty="0" err="1" smtClean="0">
                <a:latin typeface="Nudi 05 k" pitchFamily="2" charset="0"/>
              </a:rPr>
              <a:t>Áæw¤zsÀå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EgÀÄªÀ</a:t>
            </a:r>
            <a:r>
              <a:rPr lang="en-US" sz="3300" b="1" dirty="0" smtClean="0">
                <a:latin typeface="Nudi 05 k" pitchFamily="2" charset="0"/>
              </a:rPr>
              <a:t>¢®è</a:t>
            </a:r>
          </a:p>
          <a:p>
            <a:pPr>
              <a:buNone/>
            </a:pPr>
            <a:endParaRPr lang="en-IN" sz="3300" b="1" dirty="0" smtClean="0">
              <a:latin typeface="Nudi 05 k" pitchFamily="2" charset="0"/>
            </a:endParaRPr>
          </a:p>
          <a:p>
            <a:r>
              <a:rPr lang="en-US" sz="3300" b="1" dirty="0" smtClean="0">
                <a:latin typeface="Nudi 05 k" pitchFamily="2" charset="0"/>
              </a:rPr>
              <a:t>¸</a:t>
            </a:r>
            <a:r>
              <a:rPr lang="en-US" sz="3300" b="1" dirty="0" err="1" smtClean="0">
                <a:latin typeface="Nudi 05 k" pitchFamily="2" charset="0"/>
              </a:rPr>
              <a:t>ÀAAiÀÄÄPÀÛ</a:t>
            </a:r>
            <a:r>
              <a:rPr lang="en-US" sz="3300" b="1" dirty="0" smtClean="0">
                <a:latin typeface="Nudi 05 k" pitchFamily="2" charset="0"/>
              </a:rPr>
              <a:t> ¸</a:t>
            </a:r>
            <a:r>
              <a:rPr lang="en-US" sz="3300" b="1" dirty="0" err="1" smtClean="0">
                <a:latin typeface="Nudi 05 k" pitchFamily="2" charset="0"/>
              </a:rPr>
              <a:t>ÀºÀPÁjAiÀÄ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smtClean="0">
                <a:latin typeface="Nudi 05 k" pitchFamily="2" charset="0"/>
              </a:rPr>
              <a:t>DqÀ½vÀ ªÀÄAqÀ½AiÀÄ </a:t>
            </a:r>
            <a:r>
              <a:rPr lang="en-US" sz="3300" b="1" dirty="0" smtClean="0">
                <a:latin typeface="Nudi 05 k" pitchFamily="2" charset="0"/>
              </a:rPr>
              <a:t>¥</a:t>
            </a:r>
            <a:r>
              <a:rPr lang="en-US" sz="3300" b="1" dirty="0" err="1" smtClean="0">
                <a:latin typeface="Nudi 05 k" pitchFamily="2" charset="0"/>
              </a:rPr>
              <a:t>ÀzÁªÀ¢üAiÀÄÄ</a:t>
            </a:r>
            <a:r>
              <a:rPr lang="en-US" sz="3300" b="1" dirty="0" smtClean="0">
                <a:latin typeface="Nudi 05 k" pitchFamily="2" charset="0"/>
              </a:rPr>
              <a:t> ¥</a:t>
            </a:r>
            <a:r>
              <a:rPr lang="en-US" sz="3300" b="1" dirty="0" err="1" smtClean="0">
                <a:latin typeface="Nudi 05 k" pitchFamily="2" charset="0"/>
              </a:rPr>
              <a:t>ÀzÀzsÁgÀt</a:t>
            </a:r>
            <a:r>
              <a:rPr lang="en-US" sz="3300" b="1" dirty="0" smtClean="0">
                <a:latin typeface="Nudi 05 k" pitchFamily="2" charset="0"/>
              </a:rPr>
              <a:t> ª</a:t>
            </a:r>
            <a:r>
              <a:rPr lang="en-US" sz="3300" b="1" dirty="0" err="1" smtClean="0">
                <a:latin typeface="Nudi 05 k" pitchFamily="2" charset="0"/>
              </a:rPr>
              <a:t>ÀiÁrzÀ</a:t>
            </a:r>
            <a:r>
              <a:rPr lang="en-US" sz="3300" b="1" dirty="0" smtClean="0">
                <a:latin typeface="Nudi 05 k" pitchFamily="2" charset="0"/>
              </a:rPr>
              <a:t> ¢£</a:t>
            </a:r>
            <a:r>
              <a:rPr lang="en-US" sz="3300" b="1" dirty="0" err="1" smtClean="0">
                <a:latin typeface="Nudi 05 k" pitchFamily="2" charset="0"/>
              </a:rPr>
              <a:t>ÁAPÀ¢AzÀ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LzÀÄ</a:t>
            </a:r>
            <a:r>
              <a:rPr lang="en-US" sz="3300" b="1" dirty="0" smtClean="0">
                <a:latin typeface="Nudi 05 k" pitchFamily="2" charset="0"/>
              </a:rPr>
              <a:t> ªÀµÀðUÀ¼ÀÄ.</a:t>
            </a:r>
          </a:p>
          <a:p>
            <a:pPr>
              <a:buNone/>
            </a:pPr>
            <a:endParaRPr lang="en-IN" sz="3300" b="1" dirty="0" smtClean="0">
              <a:latin typeface="Nudi 05 k" pitchFamily="2" charset="0"/>
            </a:endParaRPr>
          </a:p>
          <a:p>
            <a:r>
              <a:rPr lang="en-US" sz="3300" b="1" dirty="0" smtClean="0">
                <a:latin typeface="Nudi 05 k" pitchFamily="2" charset="0"/>
              </a:rPr>
              <a:t>ª</a:t>
            </a:r>
            <a:r>
              <a:rPr lang="en-US" sz="3300" b="1" dirty="0" err="1" smtClean="0">
                <a:latin typeface="Nudi 05 k" pitchFamily="2" charset="0"/>
              </a:rPr>
              <a:t>ÀÄÄRå</a:t>
            </a:r>
            <a:r>
              <a:rPr lang="en-US" sz="3300" b="1" dirty="0" smtClean="0">
                <a:latin typeface="Nudi 05 k" pitchFamily="2" charset="0"/>
              </a:rPr>
              <a:t> </a:t>
            </a:r>
            <a:r>
              <a:rPr lang="en-US" sz="3300" b="1" dirty="0" err="1" smtClean="0">
                <a:latin typeface="Nudi 05 k" pitchFamily="2" charset="0"/>
              </a:rPr>
              <a:t>PÁAiÀÄð</a:t>
            </a:r>
            <a:r>
              <a:rPr lang="en-US" sz="3300" b="1" dirty="0" smtClean="0">
                <a:latin typeface="Nudi 05 k" pitchFamily="2" charset="0"/>
              </a:rPr>
              <a:t>¤ª</a:t>
            </a:r>
            <a:r>
              <a:rPr lang="en-US" sz="3300" b="1" dirty="0" err="1" smtClean="0">
                <a:latin typeface="Nudi 05 k" pitchFamily="2" charset="0"/>
              </a:rPr>
              <a:t>ÁðºÀPÀ£ÀÄ</a:t>
            </a:r>
            <a:r>
              <a:rPr lang="en-US" sz="3300" b="1" dirty="0" smtClean="0">
                <a:latin typeface="Nudi 05 k" pitchFamily="2" charset="0"/>
              </a:rPr>
              <a:t> ª</a:t>
            </a:r>
            <a:r>
              <a:rPr lang="en-US" sz="3300" b="1" dirty="0" err="1" smtClean="0">
                <a:latin typeface="Nudi 05 k" pitchFamily="2" charset="0"/>
              </a:rPr>
              <a:t>ÀÄAqÀ°AiÀÄ</a:t>
            </a:r>
            <a:r>
              <a:rPr lang="en-US" sz="3300" b="1" dirty="0" smtClean="0">
                <a:latin typeface="Nudi 05 k" pitchFamily="2" charset="0"/>
              </a:rPr>
              <a:t> ¥</a:t>
            </a:r>
            <a:r>
              <a:rPr lang="en-US" sz="3300" b="1" dirty="0" err="1" smtClean="0">
                <a:latin typeface="Nudi 05 k" pitchFamily="2" charset="0"/>
              </a:rPr>
              <a:t>ÀzÀ</a:t>
            </a:r>
            <a:r>
              <a:rPr lang="en-US" sz="3300" b="1" dirty="0" smtClean="0">
                <a:latin typeface="Nudi 05 k" pitchFamily="2" charset="0"/>
              </a:rPr>
              <a:t>¤«</a:t>
            </a:r>
            <a:r>
              <a:rPr lang="en-US" sz="3300" b="1" dirty="0" err="1" smtClean="0">
                <a:latin typeface="Nudi 05 k" pitchFamily="2" charset="0"/>
              </a:rPr>
              <a:t>ÄvÀÛ</a:t>
            </a:r>
            <a:r>
              <a:rPr lang="en-US" sz="3300" b="1" dirty="0" smtClean="0">
                <a:latin typeface="Nudi 05 k" pitchFamily="2" charset="0"/>
              </a:rPr>
              <a:t> ¤</a:t>
            </a:r>
            <a:r>
              <a:rPr lang="en-US" sz="3300" b="1" dirty="0" err="1" smtClean="0">
                <a:latin typeface="Nudi 05 k" pitchFamily="2" charset="0"/>
              </a:rPr>
              <a:t>zÉÃð±ÀPÀ£ÁVzÀÄÝ</a:t>
            </a:r>
            <a:r>
              <a:rPr lang="en-US" sz="3300" b="1" dirty="0" smtClean="0">
                <a:latin typeface="Nudi 05 k" pitchFamily="2" charset="0"/>
              </a:rPr>
              <a:t>, ¥ÀzÁ¢üPÁjUÀ¼À </a:t>
            </a:r>
            <a:r>
              <a:rPr lang="en-US" sz="3300" b="1" dirty="0" err="1" smtClean="0">
                <a:latin typeface="Nudi 05 k" pitchFamily="2" charset="0"/>
              </a:rPr>
              <a:t>ZÀÄ£ÁªÀuÉAiÀÄ°è</a:t>
            </a:r>
            <a:r>
              <a:rPr lang="en-US" sz="3300" b="1" dirty="0" smtClean="0">
                <a:latin typeface="Nudi 05 k" pitchFamily="2" charset="0"/>
              </a:rPr>
              <a:t> ª</a:t>
            </a:r>
            <a:r>
              <a:rPr lang="en-US" sz="3300" b="1" dirty="0" err="1" smtClean="0">
                <a:latin typeface="Nudi 05 k" pitchFamily="2" charset="0"/>
              </a:rPr>
              <a:t>ÀÄvÀzÁ£ÀzÀ</a:t>
            </a:r>
            <a:r>
              <a:rPr lang="en-US" sz="3300" b="1" dirty="0" smtClean="0">
                <a:latin typeface="Nudi 05 k" pitchFamily="2" charset="0"/>
              </a:rPr>
              <a:t> º</a:t>
            </a:r>
            <a:r>
              <a:rPr lang="en-US" sz="3300" b="1" dirty="0" err="1" smtClean="0">
                <a:latin typeface="Nudi 05 k" pitchFamily="2" charset="0"/>
              </a:rPr>
              <a:t>ÀPÀÌ£ÀÄß</a:t>
            </a:r>
            <a:r>
              <a:rPr lang="en-US" sz="3300" b="1" dirty="0" smtClean="0">
                <a:latin typeface="Nudi 05 k" pitchFamily="2" charset="0"/>
              </a:rPr>
              <a:t> º</a:t>
            </a:r>
            <a:r>
              <a:rPr lang="en-US" sz="3300" b="1" dirty="0" err="1" smtClean="0">
                <a:latin typeface="Nudi 05 k" pitchFamily="2" charset="0"/>
              </a:rPr>
              <a:t>ÉÆA¢gÀÄªÀ</a:t>
            </a:r>
            <a:r>
              <a:rPr lang="en-US" sz="3300" b="1" dirty="0" smtClean="0">
                <a:latin typeface="Nudi 05 k" pitchFamily="2" charset="0"/>
              </a:rPr>
              <a:t>¢®è.</a:t>
            </a:r>
            <a:endParaRPr lang="en-IN" sz="3300" b="1" dirty="0" smtClean="0">
              <a:latin typeface="Nudi 05 k" pitchFamily="2" charset="0"/>
            </a:endParaRPr>
          </a:p>
          <a:p>
            <a:endParaRPr lang="en-IN" dirty="0">
              <a:latin typeface="Nudi 05 k" pitchFamily="2" charset="0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6600FF"/>
                </a:solidFill>
                <a:latin typeface="Nudi 09 e" pitchFamily="2" charset="0"/>
              </a:rPr>
              <a:t/>
            </a:r>
            <a:br>
              <a:rPr lang="en-US" b="1" dirty="0" smtClean="0">
                <a:solidFill>
                  <a:srgbClr val="6600FF"/>
                </a:solidFill>
                <a:latin typeface="Nudi 09 e" pitchFamily="2" charset="0"/>
              </a:rPr>
            </a:br>
            <a:r>
              <a:rPr lang="en-US" b="1" dirty="0" smtClean="0">
                <a:solidFill>
                  <a:srgbClr val="6600FF"/>
                </a:solidFill>
                <a:latin typeface="Nudi 09 e" pitchFamily="2" charset="0"/>
              </a:rPr>
              <a:t> </a:t>
            </a:r>
            <a:r>
              <a:rPr lang="en-US" b="1" i="1" dirty="0" smtClean="0">
                <a:solidFill>
                  <a:srgbClr val="CCCC00"/>
                </a:solidFill>
                <a:latin typeface="Nudi 05 e" pitchFamily="2" charset="0"/>
              </a:rPr>
              <a:t>±</a:t>
            </a:r>
            <a:r>
              <a:rPr lang="en-US" b="1" i="1" dirty="0" err="1" smtClean="0">
                <a:solidFill>
                  <a:srgbClr val="CCCC00"/>
                </a:solidFill>
                <a:latin typeface="Nudi 05 e" pitchFamily="2" charset="0"/>
              </a:rPr>
              <a:t>Á¸À£À§zÀÞ</a:t>
            </a:r>
            <a:r>
              <a:rPr lang="en-US" b="1" i="1" dirty="0" smtClean="0">
                <a:solidFill>
                  <a:srgbClr val="CCCC00"/>
                </a:solidFill>
                <a:latin typeface="Nudi 05 e" pitchFamily="2" charset="0"/>
              </a:rPr>
              <a:t> ¥ÀæPÁAiÀÄðUÀ¼ÀÄ</a:t>
            </a:r>
            <a:br>
              <a:rPr lang="en-US" b="1" i="1" dirty="0" smtClean="0">
                <a:solidFill>
                  <a:srgbClr val="CCCC00"/>
                </a:solidFill>
                <a:latin typeface="Nudi 05 e" pitchFamily="2" charset="0"/>
              </a:rPr>
            </a:br>
            <a:endParaRPr lang="en-IN" i="1" dirty="0">
              <a:solidFill>
                <a:srgbClr val="CCCC00"/>
              </a:solidFill>
              <a:latin typeface="Nudi 05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528641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en-IN" dirty="0" smtClean="0">
              <a:latin typeface="Nudi 02 e" pitchFamily="2" charset="0"/>
            </a:endParaRPr>
          </a:p>
          <a:p>
            <a:r>
              <a:rPr lang="en-US" sz="3300" dirty="0" smtClean="0">
                <a:latin typeface="Nudi 05 e" pitchFamily="2" charset="0"/>
              </a:rPr>
              <a:t>¸ÀºÀPÁjUÀ¼À£ÀÄß ¥</a:t>
            </a:r>
            <a:r>
              <a:rPr lang="en-US" sz="3300" dirty="0" err="1" smtClean="0">
                <a:latin typeface="Nudi 05 e" pitchFamily="2" charset="0"/>
              </a:rPr>
              <a:t>ÀæªÀwð¸ÀÄªÀÅzÀÄ</a:t>
            </a:r>
            <a:r>
              <a:rPr lang="en-US" sz="3300" dirty="0" smtClean="0">
                <a:latin typeface="Nudi 05 e" pitchFamily="2" charset="0"/>
              </a:rPr>
              <a:t> ºÁUÀÆ ¸</a:t>
            </a:r>
            <a:r>
              <a:rPr lang="en-US" sz="3300" dirty="0" err="1" smtClean="0">
                <a:latin typeface="Nudi 05 e" pitchFamily="2" charset="0"/>
              </a:rPr>
              <a:t>ÀAWÀn¸ÀÄªÀÅzÀÄ</a:t>
            </a:r>
            <a:r>
              <a:rPr lang="en-US" sz="3300" dirty="0" smtClean="0">
                <a:latin typeface="Nudi 05 e" pitchFamily="2" charset="0"/>
              </a:rPr>
              <a:t> ª</a:t>
            </a:r>
            <a:r>
              <a:rPr lang="en-US" sz="3300" dirty="0" err="1" smtClean="0">
                <a:latin typeface="Nudi 05 e" pitchFamily="2" charset="0"/>
              </a:rPr>
              <a:t>ÀÄvÀÄÛ</a:t>
            </a:r>
            <a:r>
              <a:rPr lang="en-US" sz="3300" dirty="0" smtClean="0">
                <a:latin typeface="Nudi 05 e" pitchFamily="2" charset="0"/>
              </a:rPr>
              <a:t> F </a:t>
            </a:r>
            <a:r>
              <a:rPr lang="en-US" sz="3300" dirty="0" err="1" smtClean="0">
                <a:latin typeface="Nudi 05 e" pitchFamily="2" charset="0"/>
              </a:rPr>
              <a:t>GzÉÝÃ±ÀPÁÌV</a:t>
            </a:r>
            <a:r>
              <a:rPr lang="en-US" sz="3300" dirty="0" smtClean="0">
                <a:latin typeface="Nudi 05 e" pitchFamily="2" charset="0"/>
              </a:rPr>
              <a:t> ª</a:t>
            </a:r>
            <a:r>
              <a:rPr lang="en-US" sz="3300" dirty="0" err="1" smtClean="0">
                <a:latin typeface="Nudi 05 e" pitchFamily="2" charset="0"/>
              </a:rPr>
              <a:t>ÀiÁzÀj</a:t>
            </a:r>
            <a:r>
              <a:rPr lang="en-US" sz="3300" dirty="0" smtClean="0">
                <a:latin typeface="Nudi 05 e" pitchFamily="2" charset="0"/>
              </a:rPr>
              <a:t> G¥À«¢üUÀ¼À£ÀÄß </a:t>
            </a:r>
            <a:r>
              <a:rPr lang="en-US" sz="3300" dirty="0" err="1" smtClean="0">
                <a:latin typeface="Nudi 05 e" pitchFamily="2" charset="0"/>
              </a:rPr>
              <a:t>gÀa¸ÀÄªÀÅzÀÄ</a:t>
            </a:r>
            <a:r>
              <a:rPr lang="en-US" sz="3300" dirty="0" smtClean="0">
                <a:latin typeface="Nudi 05 e" pitchFamily="2" charset="0"/>
              </a:rPr>
              <a:t> ºÁUÀÆ ¸</a:t>
            </a:r>
            <a:r>
              <a:rPr lang="en-US" sz="3300" dirty="0" err="1" smtClean="0">
                <a:latin typeface="Nudi 05 e" pitchFamily="2" charset="0"/>
              </a:rPr>
              <a:t>ÀºÀPÁj</a:t>
            </a:r>
            <a:r>
              <a:rPr lang="en-US" sz="3300" dirty="0" smtClean="0">
                <a:latin typeface="Nudi 05 e" pitchFamily="2" charset="0"/>
              </a:rPr>
              <a:t> vÀvÀéUÀ½UÀ£ÀÄ¸ÁgÀªÁV ¸ÀºÀPÁjUÀ½UÁV ««</a:t>
            </a:r>
            <a:r>
              <a:rPr lang="en-US" sz="3300" dirty="0" err="1" smtClean="0">
                <a:latin typeface="Nudi 05 e" pitchFamily="2" charset="0"/>
              </a:rPr>
              <a:t>zsÀ</a:t>
            </a:r>
            <a:r>
              <a:rPr lang="en-US" sz="3300" dirty="0" smtClean="0">
                <a:latin typeface="Nudi 05 e" pitchFamily="2" charset="0"/>
              </a:rPr>
              <a:t> PÁAiÀÄð¤ÃwUÀ¼À£ÀÄß </a:t>
            </a:r>
            <a:r>
              <a:rPr lang="en-US" sz="3300" dirty="0" err="1" smtClean="0">
                <a:latin typeface="Nudi 05 e" pitchFamily="2" charset="0"/>
              </a:rPr>
              <a:t>gÀa¸À®Ä</a:t>
            </a:r>
            <a:r>
              <a:rPr lang="en-US" sz="3300" dirty="0" smtClean="0">
                <a:latin typeface="Nudi 05 e" pitchFamily="2" charset="0"/>
              </a:rPr>
              <a:t> ªÀiÁUÀðzÀ²ð ¸ÀÆvÀæUÀ¼À£ÀÄß º</a:t>
            </a:r>
            <a:r>
              <a:rPr lang="en-US" sz="3300" dirty="0" err="1" smtClean="0">
                <a:latin typeface="Nudi 05 e" pitchFamily="2" charset="0"/>
              </a:rPr>
              <a:t>ÉÆgÀr¸ÀÄªÀÅzÀÄ</a:t>
            </a:r>
            <a:r>
              <a:rPr lang="en-US" sz="3300" dirty="0" smtClean="0">
                <a:latin typeface="Nudi 05 e" pitchFamily="2" charset="0"/>
              </a:rPr>
              <a:t>;</a:t>
            </a:r>
            <a:endParaRPr lang="en-IN" sz="3300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sz="3300" dirty="0" smtClean="0">
                <a:latin typeface="Nudi 05 e" pitchFamily="2" charset="0"/>
              </a:rPr>
              <a:t> </a:t>
            </a:r>
            <a:endParaRPr lang="en-IN" sz="3300" dirty="0" smtClean="0">
              <a:latin typeface="Nudi 05 e" pitchFamily="2" charset="0"/>
            </a:endParaRPr>
          </a:p>
          <a:p>
            <a:r>
              <a:rPr lang="en-US" sz="3300" dirty="0" smtClean="0">
                <a:latin typeface="Nudi 05 e" pitchFamily="2" charset="0"/>
              </a:rPr>
              <a:t>¸</a:t>
            </a:r>
            <a:r>
              <a:rPr lang="en-US" sz="3300" dirty="0" err="1" smtClean="0">
                <a:latin typeface="Nudi 05 e" pitchFamily="2" charset="0"/>
              </a:rPr>
              <a:t>ÀºÀPÁj</a:t>
            </a:r>
            <a:r>
              <a:rPr lang="en-US" sz="3300" dirty="0" smtClean="0">
                <a:latin typeface="Nudi 05 e" pitchFamily="2" charset="0"/>
              </a:rPr>
              <a:t> </a:t>
            </a:r>
            <a:r>
              <a:rPr lang="en-US" sz="3300" dirty="0" err="1" smtClean="0">
                <a:latin typeface="Nudi 05 e" pitchFamily="2" charset="0"/>
              </a:rPr>
              <a:t>vÀgÀ¨ÉÃw</a:t>
            </a:r>
            <a:r>
              <a:rPr lang="en-US" sz="3300" dirty="0" smtClean="0">
                <a:latin typeface="Nudi 05 e" pitchFamily="2" charset="0"/>
              </a:rPr>
              <a:t>, ²PÀët ºÁUÀÆ w¼ÀªÀ½PÉ ¤</a:t>
            </a:r>
            <a:r>
              <a:rPr lang="en-US" sz="3300" dirty="0" err="1" smtClean="0">
                <a:latin typeface="Nudi 05 e" pitchFamily="2" charset="0"/>
              </a:rPr>
              <a:t>ÃqÀÄªÀÅzÀÄ</a:t>
            </a:r>
            <a:r>
              <a:rPr lang="en-US" sz="3300" dirty="0" smtClean="0">
                <a:latin typeface="Nudi 05 e" pitchFamily="2" charset="0"/>
              </a:rPr>
              <a:t> ª</a:t>
            </a:r>
            <a:r>
              <a:rPr lang="en-US" sz="3300" dirty="0" err="1" smtClean="0">
                <a:latin typeface="Nudi 05 e" pitchFamily="2" charset="0"/>
              </a:rPr>
              <a:t>ÀÄvÀÄÛ</a:t>
            </a:r>
            <a:r>
              <a:rPr lang="en-US" sz="3300" dirty="0" smtClean="0">
                <a:latin typeface="Nudi 05 e" pitchFamily="2" charset="0"/>
              </a:rPr>
              <a:t> ¸</a:t>
            </a:r>
            <a:r>
              <a:rPr lang="en-US" sz="3300" dirty="0" err="1" smtClean="0">
                <a:latin typeface="Nudi 05 e" pitchFamily="2" charset="0"/>
              </a:rPr>
              <a:t>ÀºÀPÁgÀ</a:t>
            </a:r>
            <a:r>
              <a:rPr lang="en-US" sz="3300" dirty="0" smtClean="0">
                <a:latin typeface="Nudi 05 e" pitchFamily="2" charset="0"/>
              </a:rPr>
              <a:t> vÀvÀéUÀ¼À£ÀÄß ¥</a:t>
            </a:r>
            <a:r>
              <a:rPr lang="en-US" sz="3300" dirty="0" err="1" smtClean="0">
                <a:latin typeface="Nudi 05 e" pitchFamily="2" charset="0"/>
              </a:rPr>
              <a:t>ÀæZÁgÀ</a:t>
            </a:r>
            <a:r>
              <a:rPr lang="en-US" sz="3300" dirty="0" smtClean="0">
                <a:latin typeface="Nudi 05 e" pitchFamily="2" charset="0"/>
              </a:rPr>
              <a:t> ª</a:t>
            </a:r>
            <a:r>
              <a:rPr lang="en-US" sz="3300" dirty="0" err="1" smtClean="0">
                <a:latin typeface="Nudi 05 e" pitchFamily="2" charset="0"/>
              </a:rPr>
              <a:t>ÀiÁqÀÄªÀÅzÀÄ</a:t>
            </a:r>
            <a:r>
              <a:rPr lang="en-US" sz="3300" dirty="0" smtClean="0">
                <a:latin typeface="Nudi 05 e" pitchFamily="2" charset="0"/>
              </a:rPr>
              <a:t>.</a:t>
            </a:r>
            <a:endParaRPr lang="en-IN" sz="3300" dirty="0" smtClean="0">
              <a:latin typeface="Nudi 05 e" pitchFamily="2" charset="0"/>
            </a:endParaRPr>
          </a:p>
          <a:p>
            <a:pPr>
              <a:buNone/>
            </a:pPr>
            <a:endParaRPr lang="en-IN" sz="3300" dirty="0" smtClean="0">
              <a:latin typeface="Nudi 05 e" pitchFamily="2" charset="0"/>
            </a:endParaRPr>
          </a:p>
          <a:p>
            <a:r>
              <a:rPr lang="en-US" sz="3300" dirty="0" smtClean="0">
                <a:latin typeface="Nudi 05 e" pitchFamily="2" charset="0"/>
              </a:rPr>
              <a:t>¸</a:t>
            </a:r>
            <a:r>
              <a:rPr lang="en-US" sz="3300" dirty="0" err="1" smtClean="0">
                <a:latin typeface="Nudi 05 e" pitchFamily="2" charset="0"/>
              </a:rPr>
              <a:t>ÀA±ÉÆÃzsÀ£É</a:t>
            </a:r>
            <a:r>
              <a:rPr lang="en-US" sz="3300" dirty="0" smtClean="0">
                <a:latin typeface="Nudi 05 e" pitchFamily="2" charset="0"/>
              </a:rPr>
              <a:t> ºÁUÀÆ ª</a:t>
            </a:r>
            <a:r>
              <a:rPr lang="en-US" sz="3300" dirty="0" err="1" smtClean="0">
                <a:latin typeface="Nudi 05 e" pitchFamily="2" charset="0"/>
              </a:rPr>
              <a:t>ÀiË®åªÀiÁ¥À£ÀªÀ£ÀÄß</a:t>
            </a:r>
            <a:r>
              <a:rPr lang="en-US" sz="3300" dirty="0" smtClean="0">
                <a:latin typeface="Nudi 05 e" pitchFamily="2" charset="0"/>
              </a:rPr>
              <a:t> PÉÊUÉÆ¼ÀÄîªÀÅzÀÄ ª</a:t>
            </a:r>
            <a:r>
              <a:rPr lang="en-US" sz="3300" dirty="0" err="1" smtClean="0">
                <a:latin typeface="Nudi 05 e" pitchFamily="2" charset="0"/>
              </a:rPr>
              <a:t>ÀÄvÀÄÛ</a:t>
            </a:r>
            <a:r>
              <a:rPr lang="en-US" sz="3300" dirty="0" smtClean="0">
                <a:latin typeface="Nudi 05 e" pitchFamily="2" charset="0"/>
              </a:rPr>
              <a:t> ¸</a:t>
            </a:r>
            <a:r>
              <a:rPr lang="en-US" sz="3300" dirty="0" err="1" smtClean="0">
                <a:latin typeface="Nudi 05 e" pitchFamily="2" charset="0"/>
              </a:rPr>
              <a:t>ÀzÀ¸Àå</a:t>
            </a:r>
            <a:r>
              <a:rPr lang="en-US" sz="3300" dirty="0" smtClean="0">
                <a:latin typeface="Nudi 05 e" pitchFamily="2" charset="0"/>
              </a:rPr>
              <a:t> ¸ÀºÀPÁjUÀ½UÁV </a:t>
            </a:r>
            <a:r>
              <a:rPr lang="en-US" sz="3300" dirty="0" err="1" smtClean="0">
                <a:latin typeface="Nudi 05 e" pitchFamily="2" charset="0"/>
              </a:rPr>
              <a:t>AiÀÄxÁzÀÈµÀÖ</a:t>
            </a:r>
            <a:r>
              <a:rPr lang="en-US" sz="3300" dirty="0" smtClean="0">
                <a:latin typeface="Nudi 05 e" pitchFamily="2" charset="0"/>
              </a:rPr>
              <a:t> </a:t>
            </a:r>
            <a:r>
              <a:rPr lang="en-US" sz="3300" dirty="0" err="1" smtClean="0">
                <a:latin typeface="Nudi 05 e" pitchFamily="2" charset="0"/>
              </a:rPr>
              <a:t>C©üªÀÈ¢Þ</a:t>
            </a:r>
            <a:r>
              <a:rPr lang="en-US" sz="3300" dirty="0" smtClean="0">
                <a:latin typeface="Nudi 05 e" pitchFamily="2" charset="0"/>
              </a:rPr>
              <a:t> AiÉÆÃd£ÉUÀ¼À£ÀÄß ¹zÀÞ¥Àr¸À®Ä £</a:t>
            </a:r>
            <a:r>
              <a:rPr lang="en-US" sz="3300" dirty="0" err="1" smtClean="0">
                <a:latin typeface="Nudi 05 e" pitchFamily="2" charset="0"/>
              </a:rPr>
              <a:t>ÉgÀªÁUÀÄªÀÅzÀÄ</a:t>
            </a:r>
            <a:r>
              <a:rPr lang="en-US" sz="3300" dirty="0" smtClean="0">
                <a:latin typeface="Nudi 05 e" pitchFamily="2" charset="0"/>
              </a:rPr>
              <a:t>;</a:t>
            </a:r>
            <a:endParaRPr lang="en-IN" sz="3300" dirty="0" smtClean="0">
              <a:latin typeface="Nudi 05 e" pitchFamily="2" charset="0"/>
            </a:endParaRPr>
          </a:p>
          <a:p>
            <a:pPr>
              <a:buNone/>
            </a:pPr>
            <a:endParaRPr lang="en-IN" dirty="0">
              <a:latin typeface="Nudi 02 e" pitchFamily="2" charset="0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39825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rgbClr val="CCCC00"/>
                </a:solidFill>
                <a:latin typeface="Nudi 05 e" pitchFamily="2" charset="0"/>
              </a:rPr>
              <a:t>±</a:t>
            </a:r>
            <a:r>
              <a:rPr lang="en-US" sz="3200" b="1" i="1" dirty="0" err="1" smtClean="0">
                <a:solidFill>
                  <a:srgbClr val="CCCC00"/>
                </a:solidFill>
                <a:latin typeface="Nudi 05 e" pitchFamily="2" charset="0"/>
              </a:rPr>
              <a:t>Á¸À£À§zÀÞ</a:t>
            </a:r>
            <a:r>
              <a:rPr lang="en-US" sz="3200" b="1" i="1" dirty="0" smtClean="0">
                <a:solidFill>
                  <a:srgbClr val="CCCC00"/>
                </a:solidFill>
                <a:latin typeface="Nudi 05 e" pitchFamily="2" charset="0"/>
              </a:rPr>
              <a:t> ¥ÀæPÁAiÀÄðUÀ¼ÀÄ...</a:t>
            </a:r>
            <a:br>
              <a:rPr lang="en-US" sz="3200" b="1" i="1" dirty="0" smtClean="0">
                <a:solidFill>
                  <a:srgbClr val="CCCC00"/>
                </a:solidFill>
                <a:latin typeface="Nudi 05 e" pitchFamily="2" charset="0"/>
              </a:rPr>
            </a:br>
            <a:endParaRPr lang="en-IN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¸ÀºÀPÁjUÀ¼À £</a:t>
            </a:r>
            <a:r>
              <a:rPr lang="en-US" b="1" dirty="0" err="1" smtClean="0">
                <a:latin typeface="Nudi 05 e" pitchFamily="2" charset="0"/>
              </a:rPr>
              <a:t>ÀqÀÄªÉ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ËºÁzÀð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ÀA§AzsÀªÀ£ÀÄß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PÀ°à¸ÀÄªÀÅzÀÄ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err="1" smtClean="0">
                <a:latin typeface="Nudi 05 e" pitchFamily="2" charset="0"/>
              </a:rPr>
              <a:t>CUÀvÀå«gÀÄªÁUÀ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ÀÄAqÀ°AiÀÄ</a:t>
            </a:r>
            <a:r>
              <a:rPr lang="en-US" b="1" dirty="0" smtClean="0">
                <a:latin typeface="Nudi 05 e" pitchFamily="2" charset="0"/>
              </a:rPr>
              <a:t> ¸À¨sÉUÀ¼À°è ¨</a:t>
            </a:r>
            <a:r>
              <a:rPr lang="en-US" b="1" dirty="0" err="1" smtClean="0">
                <a:latin typeface="Nudi 05 e" pitchFamily="2" charset="0"/>
              </a:rPr>
              <a:t>sÁUÀªÀ</a:t>
            </a:r>
            <a:r>
              <a:rPr lang="en-US" b="1" dirty="0" smtClean="0">
                <a:latin typeface="Nudi 05 e" pitchFamily="2" charset="0"/>
              </a:rPr>
              <a:t>»¸</a:t>
            </a:r>
            <a:r>
              <a:rPr lang="en-US" b="1" dirty="0" err="1" smtClean="0">
                <a:latin typeface="Nudi 05 e" pitchFamily="2" charset="0"/>
              </a:rPr>
              <a:t>ÀÄªÀÅzÀÆ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ÉÃjzÀAvÉ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¸ÀºÀPÁjUÀ½UÉ ª</a:t>
            </a:r>
            <a:r>
              <a:rPr lang="en-US" b="1" dirty="0" err="1" smtClean="0">
                <a:latin typeface="Nudi 05 e" pitchFamily="2" charset="0"/>
              </a:rPr>
              <a:t>ÀåªÀ¸ÁÜ¥À£Á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C©üªÀÈ¢Þ</a:t>
            </a:r>
            <a:r>
              <a:rPr lang="en-US" b="1" dirty="0" smtClean="0">
                <a:latin typeface="Nudi 05 e" pitchFamily="2" charset="0"/>
              </a:rPr>
              <a:t> ¸ÉÃªÉUÀ¼À£ÀÄß </a:t>
            </a:r>
            <a:r>
              <a:rPr lang="en-US" b="1" dirty="0" err="1" smtClean="0">
                <a:latin typeface="Nudi 05 e" pitchFamily="2" charset="0"/>
              </a:rPr>
              <a:t>PÀ°à¸ÀÄªÀÅzÀÄ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¸ÀºÀPÁjUÀ½UÁV £</a:t>
            </a:r>
            <a:r>
              <a:rPr lang="en-US" b="1" dirty="0" err="1" smtClean="0">
                <a:latin typeface="Nudi 05 e" pitchFamily="2" charset="0"/>
              </a:rPr>
              <a:t>ÀqÀvÉ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ÀA»vÉAiÀÄ£ÀÄß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gÀÆ</a:t>
            </a:r>
            <a:r>
              <a:rPr lang="en-US" b="1" dirty="0" smtClean="0">
                <a:latin typeface="Nudi 05 e" pitchFamily="2" charset="0"/>
              </a:rPr>
              <a:t>¦¸</a:t>
            </a:r>
            <a:r>
              <a:rPr lang="en-US" b="1" dirty="0" err="1" smtClean="0">
                <a:latin typeface="Nudi 05 e" pitchFamily="2" charset="0"/>
              </a:rPr>
              <a:t>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ÀÀzÀ¸Àå</a:t>
            </a:r>
            <a:r>
              <a:rPr lang="en-US" b="1" dirty="0" smtClean="0">
                <a:latin typeface="Nudi 05 e" pitchFamily="2" charset="0"/>
              </a:rPr>
              <a:t> ¸ÀºÀPÁjUÀ½UÁV </a:t>
            </a:r>
            <a:r>
              <a:rPr lang="en-US" b="1" dirty="0" err="1" smtClean="0">
                <a:latin typeface="Nudi 05 e" pitchFamily="2" charset="0"/>
              </a:rPr>
              <a:t>DyðPÀ</a:t>
            </a:r>
            <a:r>
              <a:rPr lang="en-US" b="1" dirty="0" smtClean="0">
                <a:latin typeface="Nudi 05 e" pitchFamily="2" charset="0"/>
              </a:rPr>
              <a:t> ¸À§®</a:t>
            </a:r>
            <a:r>
              <a:rPr lang="en-US" b="1" dirty="0" err="1" smtClean="0">
                <a:latin typeface="Nudi 05 e" pitchFamily="2" charset="0"/>
              </a:rPr>
              <a:t>vÉAiÀÄ</a:t>
            </a:r>
            <a:r>
              <a:rPr lang="en-US" b="1" dirty="0" smtClean="0">
                <a:latin typeface="Nudi 05 e" pitchFamily="2" charset="0"/>
              </a:rPr>
              <a:t> ªÀiÁ£ÀzÀAqÀUÀ¼À£ÀÄß </a:t>
            </a:r>
            <a:r>
              <a:rPr lang="en-US" b="1" dirty="0" err="1" smtClean="0">
                <a:latin typeface="Nudi 05 e" pitchFamily="2" charset="0"/>
              </a:rPr>
              <a:t>gÀÆ</a:t>
            </a:r>
            <a:r>
              <a:rPr lang="en-US" b="1" dirty="0" smtClean="0">
                <a:latin typeface="Nudi 05 e" pitchFamily="2" charset="0"/>
              </a:rPr>
              <a:t>¦¸</a:t>
            </a:r>
            <a:r>
              <a:rPr lang="en-US" b="1" dirty="0" err="1" smtClean="0">
                <a:latin typeface="Nudi 05 e" pitchFamily="2" charset="0"/>
              </a:rPr>
              <a:t>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¸ÀºÀPÁjUÀ½UÉ PÁ£ÀÆ£ÀÄ £</a:t>
            </a:r>
            <a:r>
              <a:rPr lang="en-US" b="1" dirty="0" err="1" smtClean="0">
                <a:latin typeface="Nudi 05 e" pitchFamily="2" charset="0"/>
              </a:rPr>
              <a:t>ÉgÀªÀÅ</a:t>
            </a:r>
            <a:r>
              <a:rPr lang="en-US" b="1" dirty="0" smtClean="0">
                <a:latin typeface="Nudi 05 e" pitchFamily="2" charset="0"/>
              </a:rPr>
              <a:t> ºÁUÀÆ ¸À®ºÉ </a:t>
            </a:r>
            <a:r>
              <a:rPr lang="en-US" b="1" dirty="0" err="1" smtClean="0">
                <a:latin typeface="Nudi 05 e" pitchFamily="2" charset="0"/>
              </a:rPr>
              <a:t>MzÀV¸ÀÄªÀÅzÀÄ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endParaRPr lang="en-IN" b="1" dirty="0">
              <a:latin typeface="Nudi 05 e" pitchFamily="2" charset="0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i="1" dirty="0" smtClean="0">
                <a:solidFill>
                  <a:srgbClr val="CCCC00"/>
                </a:solidFill>
                <a:latin typeface="Nudi 05 e" pitchFamily="2" charset="0"/>
              </a:rPr>
              <a:t>±</a:t>
            </a:r>
            <a:r>
              <a:rPr lang="en-US" sz="3200" b="1" i="1" dirty="0" err="1" smtClean="0">
                <a:solidFill>
                  <a:srgbClr val="CCCC00"/>
                </a:solidFill>
                <a:latin typeface="Nudi 05 e" pitchFamily="2" charset="0"/>
              </a:rPr>
              <a:t>Á¸À£À§zÀÞ</a:t>
            </a:r>
            <a:r>
              <a:rPr lang="en-US" sz="3200" b="1" i="1" dirty="0" smtClean="0">
                <a:solidFill>
                  <a:srgbClr val="CCCC00"/>
                </a:solidFill>
                <a:latin typeface="Nudi 05 e" pitchFamily="2" charset="0"/>
              </a:rPr>
              <a:t> ¥ÀæPÁAiÀÄðUÀ¼ÀÄ</a:t>
            </a:r>
            <a:br>
              <a:rPr lang="en-US" sz="3200" b="1" i="1" dirty="0" smtClean="0">
                <a:solidFill>
                  <a:srgbClr val="CCCC00"/>
                </a:solidFill>
                <a:latin typeface="Nudi 05 e" pitchFamily="2" charset="0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543956" cy="5357826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Nudi 05 e" pitchFamily="2" charset="0"/>
              </a:rPr>
              <a:t>ºÉÆ¸À </a:t>
            </a:r>
            <a:r>
              <a:rPr lang="en-US" b="1" dirty="0" err="1" smtClean="0">
                <a:latin typeface="Nudi 05 e" pitchFamily="2" charset="0"/>
              </a:rPr>
              <a:t>gÀÆ¥ÀzÀ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</a:t>
            </a:r>
            <a:r>
              <a:rPr lang="en-US" b="1" dirty="0" smtClean="0">
                <a:latin typeface="Nudi 05 e" pitchFamily="2" charset="0"/>
              </a:rPr>
              <a:t> G¢ÝªÉÄUÀ¼À£ÀÄß </a:t>
            </a:r>
            <a:r>
              <a:rPr lang="en-US" b="1" dirty="0" err="1" smtClean="0">
                <a:latin typeface="Nudi 05 e" pitchFamily="2" charset="0"/>
              </a:rPr>
              <a:t>GvÉÛÃf¸ÀÄªÀÅzÀÄ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ÀºÀPÁj</a:t>
            </a:r>
            <a:r>
              <a:rPr lang="en-US" b="1" dirty="0" smtClean="0">
                <a:latin typeface="Nudi 05 e" pitchFamily="2" charset="0"/>
              </a:rPr>
              <a:t> ²PÀët ¤¢</a:t>
            </a:r>
            <a:r>
              <a:rPr lang="en-US" b="1" dirty="0" err="1" smtClean="0">
                <a:latin typeface="Nudi 05 e" pitchFamily="2" charset="0"/>
              </a:rPr>
              <a:t>üAiÀÄ£ÀÄß</a:t>
            </a:r>
            <a:r>
              <a:rPr lang="en-US" b="1" dirty="0" smtClean="0">
                <a:latin typeface="Nudi 05 e" pitchFamily="2" charset="0"/>
              </a:rPr>
              <a:t> gÀa¹ ¤ª</a:t>
            </a:r>
            <a:r>
              <a:rPr lang="en-US" b="1" dirty="0" err="1" smtClean="0">
                <a:latin typeface="Nudi 05 e" pitchFamily="2" charset="0"/>
              </a:rPr>
              <a:t>Àð</a:t>
            </a:r>
            <a:r>
              <a:rPr lang="en-US" b="1" dirty="0" smtClean="0">
                <a:latin typeface="Nudi 05 e" pitchFamily="2" charset="0"/>
              </a:rPr>
              <a:t>»¸</a:t>
            </a:r>
            <a:r>
              <a:rPr lang="en-US" b="1" dirty="0" err="1" smtClean="0">
                <a:latin typeface="Nudi 05 e" pitchFamily="2" charset="0"/>
              </a:rPr>
              <a:t>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ÀºÀPÁj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smtClean="0">
                <a:latin typeface="Nudi 05 e" pitchFamily="2" charset="0"/>
              </a:rPr>
              <a:t>«</a:t>
            </a:r>
            <a:r>
              <a:rPr lang="en-US" b="1" dirty="0" err="1" smtClean="0">
                <a:latin typeface="Nudi 05 e" pitchFamily="2" charset="0"/>
              </a:rPr>
              <a:t>ZÁ</a:t>
            </a:r>
            <a:r>
              <a:rPr lang="en-US" b="1" dirty="0" err="1" smtClean="0">
                <a:latin typeface="Nudi 05 e" pitchFamily="2" charset="0"/>
              </a:rPr>
              <a:t>gÀzsÁgÉAiÀÄ£ÀÄß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C£Àé¬Ä¸ÀÄªÀAvÀºÀ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smtClean="0">
                <a:latin typeface="Nudi 05 e" pitchFamily="2" charset="0"/>
              </a:rPr>
              <a:t>¥</a:t>
            </a:r>
            <a:r>
              <a:rPr lang="en-US" b="1" dirty="0" err="1" smtClean="0">
                <a:latin typeface="Nudi 05 e" pitchFamily="2" charset="0"/>
              </a:rPr>
              <a:t>ÁæAiÉÆÃVPÀ</a:t>
            </a:r>
            <a:r>
              <a:rPr lang="en-US" b="1" dirty="0" smtClean="0">
                <a:latin typeface="Nudi 05 e" pitchFamily="2" charset="0"/>
              </a:rPr>
              <a:t> AiÉÆÃd£ÉUÀ¼À£ÀÄß PÉÊUÉwÛPÉÆ¼ÀÄîªÀÅzÀÄ;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¸ÀºÀPÁjUÀ¼À ¥</a:t>
            </a:r>
            <a:r>
              <a:rPr lang="en-US" b="1" dirty="0" err="1" smtClean="0">
                <a:latin typeface="Nudi 05 e" pitchFamily="2" charset="0"/>
              </a:rPr>
              <a:t>ÀgÀªÁV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ÀÄvÀÄÛ</a:t>
            </a:r>
            <a:r>
              <a:rPr lang="en-US" b="1" dirty="0" smtClean="0">
                <a:latin typeface="Nudi 05 e" pitchFamily="2" charset="0"/>
              </a:rPr>
              <a:t> ¸ÀºÀPÁjUÀ¼À ª</a:t>
            </a:r>
            <a:r>
              <a:rPr lang="en-US" b="1" dirty="0" err="1" smtClean="0">
                <a:latin typeface="Nudi 05 e" pitchFamily="2" charset="0"/>
              </a:rPr>
              <a:t>ÀÄzsÉå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ÀgÀ¸ÀàgÀ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ÀA¥ÀPÀð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PÀ°à¸ÀÄªÀÅzÀÄ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¸ÀºÀPÁjUÀ¼À CAQ CA±ÀUÀ¼À ¨</a:t>
            </a:r>
            <a:r>
              <a:rPr lang="en-US" b="1" dirty="0" err="1" smtClean="0">
                <a:latin typeface="Nudi 05 e" pitchFamily="2" charset="0"/>
              </a:rPr>
              <a:t>ÁåAPï£ÀAvÉ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smtClean="0">
                <a:latin typeface="Nudi 05 e" pitchFamily="2" charset="0"/>
              </a:rPr>
              <a:t>ª</a:t>
            </a:r>
            <a:r>
              <a:rPr lang="en-US" b="1" dirty="0" err="1" smtClean="0">
                <a:latin typeface="Nudi 05 e" pitchFamily="2" charset="0"/>
              </a:rPr>
              <a:t>Àwð¸ÀÄªÀÅzÀÄ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¸ÀºÀPÁjUÀ¼À </a:t>
            </a:r>
            <a:r>
              <a:rPr lang="en-US" b="1" dirty="0" err="1" smtClean="0">
                <a:latin typeface="Nudi 05 e" pitchFamily="2" charset="0"/>
              </a:rPr>
              <a:t>CUÀvÀåzÀ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ÉÄÃgÉUÉ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AiÀiÁªÀÅzÉÃ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EvÀgÀ</a:t>
            </a:r>
            <a:r>
              <a:rPr lang="en-US" b="1" dirty="0" smtClean="0">
                <a:latin typeface="Nudi 05 e" pitchFamily="2" charset="0"/>
              </a:rPr>
              <a:t> ¸ÉÃªÉUÀ¼À£ÀÄß </a:t>
            </a:r>
            <a:r>
              <a:rPr lang="en-US" b="1" dirty="0" err="1" smtClean="0">
                <a:latin typeface="Nudi 05 e" pitchFamily="2" charset="0"/>
              </a:rPr>
              <a:t>MzÀV¸ÀÄªÀÅzÀÄ</a:t>
            </a:r>
            <a:r>
              <a:rPr lang="en-US" b="1" dirty="0" smtClean="0">
                <a:latin typeface="Nudi 05 e" pitchFamily="2" charset="0"/>
              </a:rPr>
              <a:t>;</a:t>
            </a: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¸ÀºÀPÁjUÀ¼À »</a:t>
            </a:r>
            <a:r>
              <a:rPr lang="en-US" b="1" dirty="0" err="1" smtClean="0">
                <a:latin typeface="Nudi 05 e" pitchFamily="2" charset="0"/>
              </a:rPr>
              <a:t>vÁ¸ÀQÛAiÀÄ£ÀÄß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Àæw</a:t>
            </a:r>
            <a:r>
              <a:rPr lang="en-US" b="1" dirty="0" smtClean="0">
                <a:latin typeface="Nudi 05 e" pitchFamily="2" charset="0"/>
              </a:rPr>
              <a:t>¤¢</a:t>
            </a:r>
            <a:r>
              <a:rPr lang="en-US" b="1" dirty="0" err="1" smtClean="0">
                <a:latin typeface="Nudi 05 e" pitchFamily="2" charset="0"/>
              </a:rPr>
              <a:t>ü¸ÀÄªÀÅzÀÄ</a:t>
            </a:r>
            <a:r>
              <a:rPr lang="en-US" b="1" dirty="0" smtClean="0">
                <a:latin typeface="Nudi 05 e" pitchFamily="2" charset="0"/>
              </a:rPr>
              <a:t>;</a:t>
            </a:r>
            <a:endParaRPr lang="en-IN" b="1" dirty="0" smtClean="0">
              <a:latin typeface="Nudi 05 e" pitchFamily="2" charset="0"/>
            </a:endParaRPr>
          </a:p>
          <a:p>
            <a:pPr>
              <a:buNone/>
            </a:pPr>
            <a:endParaRPr lang="en-IN" b="1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857255"/>
          </a:xfrm>
        </p:spPr>
        <p:txBody>
          <a:bodyPr>
            <a:normAutofit fontScale="90000"/>
          </a:bodyPr>
          <a:lstStyle/>
          <a:p>
            <a:r>
              <a:rPr lang="en-US" sz="3200" b="1" i="1" dirty="0" smtClean="0">
                <a:solidFill>
                  <a:srgbClr val="CCCC00"/>
                </a:solidFill>
                <a:latin typeface="Nudi 05 e" pitchFamily="2" charset="0"/>
              </a:rPr>
              <a:t>±</a:t>
            </a:r>
            <a:r>
              <a:rPr lang="en-US" sz="3200" b="1" i="1" dirty="0" err="1" smtClean="0">
                <a:solidFill>
                  <a:srgbClr val="CCCC00"/>
                </a:solidFill>
                <a:latin typeface="Nudi 05 e" pitchFamily="2" charset="0"/>
              </a:rPr>
              <a:t>Á¸À£À§zÀÞ</a:t>
            </a:r>
            <a:r>
              <a:rPr lang="en-US" sz="3200" b="1" i="1" dirty="0" smtClean="0">
                <a:solidFill>
                  <a:srgbClr val="CCCC00"/>
                </a:solidFill>
                <a:latin typeface="Nudi 05 e" pitchFamily="2" charset="0"/>
              </a:rPr>
              <a:t> ¥ÀæPÁAiÀÄðUÀ¼ÀÄ</a:t>
            </a:r>
            <a:br>
              <a:rPr lang="en-US" sz="3200" b="1" i="1" dirty="0" smtClean="0">
                <a:solidFill>
                  <a:srgbClr val="CCCC00"/>
                </a:solidFill>
                <a:latin typeface="Nudi 05 e" pitchFamily="2" charset="0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5214974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Nudi 05 e" pitchFamily="2" charset="0"/>
              </a:rPr>
              <a:t>UÉÆvÀÄÛ¥Àr¹zÀ </a:t>
            </a:r>
            <a:r>
              <a:rPr lang="en-US" b="1" dirty="0" smtClean="0">
                <a:latin typeface="Nudi 05 e" pitchFamily="2" charset="0"/>
              </a:rPr>
              <a:t>CªÀ¢üAiÉÆ¼ÀUÁV </a:t>
            </a:r>
            <a:r>
              <a:rPr lang="en-US" b="1" dirty="0" err="1" smtClean="0">
                <a:latin typeface="Nudi 05 e" pitchFamily="2" charset="0"/>
              </a:rPr>
              <a:t>CzÀgÀ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¸ÀºÀPÁjUÀ¼À ¯ÉPÀÌ ¥</a:t>
            </a:r>
            <a:r>
              <a:rPr lang="en-US" b="1" dirty="0" err="1" smtClean="0">
                <a:latin typeface="Nudi 05 e" pitchFamily="2" charset="0"/>
              </a:rPr>
              <a:t>Àj±ÉÆÃzsÀ£É</a:t>
            </a:r>
            <a:r>
              <a:rPr lang="en-US" b="1" dirty="0" smtClean="0">
                <a:latin typeface="Nudi 05 e" pitchFamily="2" charset="0"/>
              </a:rPr>
              <a:t>, ZÀÄ£ÁªÀuÉUÀ¼ÀÄ, ¸</a:t>
            </a:r>
            <a:r>
              <a:rPr lang="en-US" b="1" dirty="0" err="1" smtClean="0">
                <a:latin typeface="Nudi 05 e" pitchFamily="2" charset="0"/>
              </a:rPr>
              <a:t>ÁªÀiÁ£Àå</a:t>
            </a:r>
            <a:r>
              <a:rPr lang="en-US" b="1" dirty="0" smtClean="0">
                <a:latin typeface="Nudi 05 e" pitchFamily="2" charset="0"/>
              </a:rPr>
              <a:t> ¸À¨sÉUÀ¼ÀÄ £</a:t>
            </a:r>
            <a:r>
              <a:rPr lang="en-US" b="1" dirty="0" err="1" smtClean="0">
                <a:latin typeface="Nudi 05 e" pitchFamily="2" charset="0"/>
              </a:rPr>
              <a:t>ÀqÉAiÀÄÄªÀÅzÀ£ÀÄß</a:t>
            </a:r>
            <a:r>
              <a:rPr lang="en-US" b="1" dirty="0" smtClean="0">
                <a:latin typeface="Nudi 05 e" pitchFamily="2" charset="0"/>
              </a:rPr>
              <a:t> RavÀ¥Àr¹PÉÆ¼ÀÄîªÀÅzÀÄ;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¸ÀºÀPÁjUÀ¼À ¥</a:t>
            </a:r>
            <a:r>
              <a:rPr lang="en-US" b="1" dirty="0" err="1" smtClean="0">
                <a:latin typeface="Nudi 05 e" pitchFamily="2" charset="0"/>
              </a:rPr>
              <a:t>ÀgÀªÁV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ÀåªÀºÁgÀ</a:t>
            </a:r>
            <a:r>
              <a:rPr lang="en-US" b="1" dirty="0" smtClean="0">
                <a:latin typeface="Nudi 05 e" pitchFamily="2" charset="0"/>
              </a:rPr>
              <a:t> ºÁUÀÆ ¸ÉÃªÉUÀ¼À£ÀÄß PÉÊUÉÆ¼ÀÄîªÀÅzÀÄ;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30£ÉÃ ¥</a:t>
            </a:r>
            <a:r>
              <a:rPr lang="en-US" b="1" dirty="0" err="1" smtClean="0">
                <a:latin typeface="Nudi 05 e" pitchFamily="2" charset="0"/>
              </a:rPr>
              <a:t>ÀæPÀgÀtzÀ</a:t>
            </a:r>
            <a:r>
              <a:rPr lang="en-US" b="1" dirty="0" smtClean="0">
                <a:latin typeface="Nudi 05 e" pitchFamily="2" charset="0"/>
              </a:rPr>
              <a:t> (2)£ÉÃ G¥À-¥</a:t>
            </a:r>
            <a:r>
              <a:rPr lang="en-US" b="1" dirty="0" err="1" smtClean="0">
                <a:latin typeface="Nudi 05 e" pitchFamily="2" charset="0"/>
              </a:rPr>
              <a:t>ÀæPÀgÀtzÀ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CrAiÀÄ°è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MAzÀÄ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ÀºÀPÁjAiÀÄÄ</a:t>
            </a:r>
            <a:r>
              <a:rPr lang="en-US" b="1" dirty="0" smtClean="0">
                <a:latin typeface="Nudi 05 e" pitchFamily="2" charset="0"/>
              </a:rPr>
              <a:t> £</a:t>
            </a:r>
            <a:r>
              <a:rPr lang="en-US" b="1" dirty="0" err="1" smtClean="0">
                <a:latin typeface="Nudi 05 e" pitchFamily="2" charset="0"/>
              </a:rPr>
              <a:t>ÀqÉ¸À®Ä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vÀ¦àzÀ</a:t>
            </a:r>
            <a:r>
              <a:rPr lang="en-US" b="1" dirty="0" smtClean="0">
                <a:latin typeface="Nudi 05 e" pitchFamily="2" charset="0"/>
              </a:rPr>
              <a:t> «±ÉÃµÀ ¸</a:t>
            </a:r>
            <a:r>
              <a:rPr lang="en-US" b="1" dirty="0" err="1" smtClean="0">
                <a:latin typeface="Nudi 05 e" pitchFamily="2" charset="0"/>
              </a:rPr>
              <a:t>ÁªÀiÁ£Àå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À¨sÉAiÀÄ£ÀÄß</a:t>
            </a:r>
            <a:r>
              <a:rPr lang="en-US" b="1" dirty="0" smtClean="0">
                <a:latin typeface="Nudi 05 e" pitchFamily="2" charset="0"/>
              </a:rPr>
              <a:t> £</a:t>
            </a:r>
            <a:r>
              <a:rPr lang="en-US" b="1" dirty="0" err="1" smtClean="0">
                <a:latin typeface="Nudi 05 e" pitchFamily="2" charset="0"/>
              </a:rPr>
              <a:t>ÀqÉ¸ÀÄ</a:t>
            </a:r>
            <a:r>
              <a:rPr lang="en-US" dirty="0" err="1" smtClean="0">
                <a:latin typeface="Nudi 02 e" pitchFamily="2" charset="0"/>
              </a:rPr>
              <a:t>ªÀÅzÀÄ</a:t>
            </a:r>
            <a:r>
              <a:rPr lang="en-US" dirty="0" smtClean="0">
                <a:latin typeface="Nudi 02 e" pitchFamily="2" charset="0"/>
              </a:rPr>
              <a:t>;</a:t>
            </a:r>
          </a:p>
          <a:p>
            <a:r>
              <a:rPr lang="en-US" b="1" dirty="0" smtClean="0">
                <a:latin typeface="Nudi 05 e" pitchFamily="2" charset="0"/>
              </a:rPr>
              <a:t>¯ÉPÀÌ ¥</a:t>
            </a:r>
            <a:r>
              <a:rPr lang="en-US" b="1" dirty="0" err="1" smtClean="0">
                <a:latin typeface="Nudi 05 e" pitchFamily="2" charset="0"/>
              </a:rPr>
              <a:t>Àj±ÉÆÃzsÀPÀgÀ</a:t>
            </a:r>
            <a:r>
              <a:rPr lang="en-US" b="1" dirty="0" smtClean="0">
                <a:latin typeface="Nudi 05 e" pitchFamily="2" charset="0"/>
              </a:rPr>
              <a:t> ºÁUÀÆ </a:t>
            </a:r>
            <a:r>
              <a:rPr lang="en-US" b="1" dirty="0" err="1" smtClean="0">
                <a:latin typeface="Nudi 05 e" pitchFamily="2" charset="0"/>
              </a:rPr>
              <a:t>ZÁlðqïð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CPËAmÉAlgÀ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MAzÀÄ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ÀnÖAiÀÄ£ÀÄß</a:t>
            </a:r>
            <a:r>
              <a:rPr lang="en-US" b="1" dirty="0" smtClean="0">
                <a:latin typeface="Nudi 05 e" pitchFamily="2" charset="0"/>
              </a:rPr>
              <a:t> ¹zÀÞ¥Àr¹, £</a:t>
            </a:r>
            <a:r>
              <a:rPr lang="en-US" b="1" dirty="0" err="1" smtClean="0">
                <a:latin typeface="Nudi 05 e" pitchFamily="2" charset="0"/>
              </a:rPr>
              <a:t>ÉÃªÀÄPÁwUÁV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CzÀ£ÀÄß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¸ÀºÀPÁjUÀ½UÉ PÀ½¸ÀÄªÀÅzÀÄ;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err="1" smtClean="0">
                <a:latin typeface="Nudi 05 e" pitchFamily="2" charset="0"/>
              </a:rPr>
              <a:t>CUÀvÀåvÉUÉ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C£ÀÄ¸ÁgÀ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¸ÀºÀPÁjUÀ¼À ¥</a:t>
            </a:r>
            <a:r>
              <a:rPr lang="en-US" b="1" dirty="0" err="1" smtClean="0">
                <a:latin typeface="Nudi 05 e" pitchFamily="2" charset="0"/>
              </a:rPr>
              <a:t>Àj«ÃPÀëuÉ</a:t>
            </a:r>
            <a:endParaRPr lang="en-US" b="1" dirty="0" smtClean="0">
              <a:latin typeface="Nudi 05 e" pitchFamily="2" charset="0"/>
            </a:endParaRPr>
          </a:p>
          <a:p>
            <a:endParaRPr lang="en-IN" dirty="0" smtClean="0">
              <a:latin typeface="Nudi 02 e" pitchFamily="2" charset="0"/>
            </a:endParaRPr>
          </a:p>
          <a:p>
            <a:endParaRPr lang="en-IN" dirty="0">
              <a:latin typeface="Nudi 02 e" pitchFamily="2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 smtClean="0">
                <a:latin typeface="Nudi 05 e" pitchFamily="2" charset="0"/>
              </a:rPr>
              <a:t>¥ÀzÀUÀ¼À ª</a:t>
            </a:r>
            <a:r>
              <a:rPr lang="en-US" sz="4800" b="1" i="1" dirty="0" err="1" smtClean="0">
                <a:latin typeface="Nudi 05 e" pitchFamily="2" charset="0"/>
              </a:rPr>
              <a:t>ÁåSÉå</a:t>
            </a:r>
            <a:r>
              <a:rPr lang="en-US" sz="4800" b="1" i="1" dirty="0" smtClean="0">
                <a:latin typeface="Nudi 05 e" pitchFamily="2" charset="0"/>
              </a:rPr>
              <a:t> – </a:t>
            </a:r>
            <a:r>
              <a:rPr lang="en-US" sz="4800" b="1" i="1" dirty="0" err="1" smtClean="0">
                <a:latin typeface="Nudi 05 e" pitchFamily="2" charset="0"/>
              </a:rPr>
              <a:t>CxÀð</a:t>
            </a:r>
            <a:r>
              <a:rPr lang="en-US" sz="4800" b="1" i="1" dirty="0" smtClean="0">
                <a:latin typeface="Nudi 05 e" pitchFamily="2" charset="0"/>
              </a:rPr>
              <a:t> «ª</a:t>
            </a:r>
            <a:r>
              <a:rPr lang="en-US" sz="4800" b="1" i="1" dirty="0" err="1" smtClean="0">
                <a:latin typeface="Nudi 05 e" pitchFamily="2" charset="0"/>
              </a:rPr>
              <a:t>ÀgÀuÉ</a:t>
            </a:r>
            <a:endParaRPr lang="en-IN" sz="4800" b="1" i="1" dirty="0">
              <a:latin typeface="Nudi 05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>
                <a:latin typeface="Nudi 05 k" pitchFamily="2" charset="0"/>
              </a:rPr>
              <a:t>G¥À«¢üUÀ¼À°è §¼À¸À¯ÁzÀ ««</a:t>
            </a:r>
            <a:r>
              <a:rPr lang="en-US" sz="3600" b="1" dirty="0" err="1" smtClean="0">
                <a:latin typeface="Nudi 05 k" pitchFamily="2" charset="0"/>
              </a:rPr>
              <a:t>zsÀ</a:t>
            </a:r>
            <a:r>
              <a:rPr lang="en-US" sz="3600" b="1" dirty="0" smtClean="0">
                <a:latin typeface="Nudi 05 k" pitchFamily="2" charset="0"/>
              </a:rPr>
              <a:t> ±À§ÝUÀ¼À </a:t>
            </a:r>
            <a:r>
              <a:rPr lang="en-US" sz="3600" b="1" dirty="0" err="1" smtClean="0">
                <a:latin typeface="Nudi 05 k" pitchFamily="2" charset="0"/>
              </a:rPr>
              <a:t>CxÀð</a:t>
            </a:r>
            <a:r>
              <a:rPr lang="en-US" sz="3600" b="1" dirty="0" smtClean="0">
                <a:latin typeface="Nudi 05 k" pitchFamily="2" charset="0"/>
              </a:rPr>
              <a:t> ºÁUÀÆ ªÁåSÉåUÀ¼À£ÀÄß ¤</a:t>
            </a:r>
            <a:r>
              <a:rPr lang="en-US" sz="3600" b="1" dirty="0" err="1" smtClean="0">
                <a:latin typeface="Nudi 05 k" pitchFamily="2" charset="0"/>
              </a:rPr>
              <a:t>ÃqÀÄªÀ</a:t>
            </a:r>
            <a:r>
              <a:rPr lang="en-US" sz="3600" b="1" dirty="0" smtClean="0">
                <a:latin typeface="Nudi 05 k" pitchFamily="2" charset="0"/>
              </a:rPr>
              <a:t> ªÀÄÆ®PÀ ¸</a:t>
            </a:r>
            <a:r>
              <a:rPr lang="en-US" sz="3600" b="1" dirty="0" err="1" smtClean="0">
                <a:latin typeface="Nudi 05 k" pitchFamily="2" charset="0"/>
              </a:rPr>
              <a:t>ÀàµÀÖvÉ</a:t>
            </a:r>
            <a:r>
              <a:rPr lang="en-US" sz="3600" b="1" dirty="0" smtClean="0">
                <a:latin typeface="Nudi 05 k" pitchFamily="2" charset="0"/>
              </a:rPr>
              <a:t> ¤</a:t>
            </a:r>
            <a:r>
              <a:rPr lang="en-US" sz="3600" b="1" dirty="0" err="1" smtClean="0">
                <a:latin typeface="Nudi 05 k" pitchFamily="2" charset="0"/>
              </a:rPr>
              <a:t>Ãr</a:t>
            </a:r>
            <a:r>
              <a:rPr lang="en-US" sz="3600" b="1" dirty="0" smtClean="0">
                <a:latin typeface="Nudi 05 k" pitchFamily="2" charset="0"/>
              </a:rPr>
              <a:t> </a:t>
            </a:r>
            <a:r>
              <a:rPr lang="en-US" sz="3600" b="1" dirty="0" err="1" smtClean="0">
                <a:latin typeface="Nudi 05 k" pitchFamily="2" charset="0"/>
              </a:rPr>
              <a:t>C£ÀåxÁ</a:t>
            </a:r>
            <a:r>
              <a:rPr lang="en-US" sz="3600" b="1" dirty="0" smtClean="0">
                <a:latin typeface="Nudi 05 k" pitchFamily="2" charset="0"/>
              </a:rPr>
              <a:t> </a:t>
            </a:r>
            <a:r>
              <a:rPr lang="en-US" sz="3600" b="1" dirty="0" err="1" smtClean="0">
                <a:latin typeface="Nudi 05 k" pitchFamily="2" charset="0"/>
              </a:rPr>
              <a:t>UÉÆAzÀ</a:t>
            </a:r>
            <a:r>
              <a:rPr lang="en-US" sz="3600" b="1" dirty="0" smtClean="0">
                <a:latin typeface="Nudi 05 k" pitchFamily="2" charset="0"/>
              </a:rPr>
              <a:t>®/</a:t>
            </a:r>
            <a:r>
              <a:rPr lang="en-US" sz="3600" b="1" dirty="0" err="1" smtClean="0">
                <a:latin typeface="Nudi 05 k" pitchFamily="2" charset="0"/>
              </a:rPr>
              <a:t>zÀÄgÀÄ¥ÀAiÉÆÃUÀªÀ£ÀÄß</a:t>
            </a:r>
            <a:r>
              <a:rPr lang="en-US" sz="3600" b="1" dirty="0" smtClean="0">
                <a:latin typeface="Nudi 05 k" pitchFamily="2" charset="0"/>
              </a:rPr>
              <a:t> </a:t>
            </a:r>
            <a:r>
              <a:rPr lang="en-US" sz="3600" b="1" dirty="0" err="1" smtClean="0">
                <a:latin typeface="Nudi 05 k" pitchFamily="2" charset="0"/>
              </a:rPr>
              <a:t>vÀqÉAiÀÄ</a:t>
            </a:r>
            <a:r>
              <a:rPr lang="en-US" sz="3600" b="1" dirty="0" smtClean="0">
                <a:latin typeface="Nudi 05 k" pitchFamily="2" charset="0"/>
              </a:rPr>
              <a:t>§º</a:t>
            </a:r>
            <a:r>
              <a:rPr lang="en-US" sz="3600" b="1" dirty="0" err="1" smtClean="0">
                <a:latin typeface="Nudi 05 k" pitchFamily="2" charset="0"/>
              </a:rPr>
              <a:t>ÀÄzÀÄ</a:t>
            </a:r>
            <a:endParaRPr lang="en-US" sz="3600" b="1" dirty="0" smtClean="0">
              <a:latin typeface="Nudi 05 k" pitchFamily="2" charset="0"/>
            </a:endParaRPr>
          </a:p>
          <a:p>
            <a:pPr>
              <a:buNone/>
            </a:pPr>
            <a:endParaRPr lang="en-US" sz="3600" b="1" dirty="0" smtClean="0">
              <a:latin typeface="Nudi 05 k" pitchFamily="2" charset="0"/>
            </a:endParaRPr>
          </a:p>
          <a:p>
            <a:pPr algn="ctr">
              <a:buNone/>
            </a:pPr>
            <a:r>
              <a:rPr lang="en-US" sz="3200" b="1" dirty="0" err="1" smtClean="0">
                <a:latin typeface="Nudi 05 k" pitchFamily="2" charset="0"/>
              </a:rPr>
              <a:t>GzÁ</a:t>
            </a:r>
            <a:r>
              <a:rPr lang="en-US" sz="3200" b="1" dirty="0" smtClean="0">
                <a:latin typeface="Nudi 05 k" pitchFamily="2" charset="0"/>
              </a:rPr>
              <a:t> : PÁ£ÀÆ£ÀÄ, ¤AiÀÄªÀÄUÀ¼ÀÄ, G¥À«¢üUÀ¼ÀÄ.. </a:t>
            </a:r>
            <a:r>
              <a:rPr lang="en-US" sz="3200" b="1" dirty="0" err="1" smtClean="0">
                <a:latin typeface="Nudi 05 k" pitchFamily="2" charset="0"/>
              </a:rPr>
              <a:t>EvÁå</a:t>
            </a:r>
            <a:r>
              <a:rPr lang="en-US" sz="3200" b="1" dirty="0" smtClean="0">
                <a:latin typeface="Nudi 05 k" pitchFamily="2" charset="0"/>
              </a:rPr>
              <a:t>¢</a:t>
            </a:r>
            <a:endParaRPr lang="en-IN" sz="3200" b="1" dirty="0">
              <a:latin typeface="Nudi 05 k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latin typeface="Nudi 05 k" pitchFamily="2" charset="0"/>
              </a:rPr>
              <a:t>¸</a:t>
            </a:r>
            <a:r>
              <a:rPr lang="en-US" b="1" i="1" dirty="0" err="1" smtClean="0">
                <a:latin typeface="Nudi 05 k" pitchFamily="2" charset="0"/>
              </a:rPr>
              <a:t>ÀzÀ¸ÀågÀ</a:t>
            </a:r>
            <a:r>
              <a:rPr lang="en-US" b="1" i="1" dirty="0" smtClean="0">
                <a:latin typeface="Nudi 05 k" pitchFamily="2" charset="0"/>
              </a:rPr>
              <a:t>  «¼Á¸À:</a:t>
            </a:r>
            <a:r>
              <a:rPr lang="en-IN" b="1" i="1" dirty="0" smtClean="0">
                <a:latin typeface="Nudi 05 k" pitchFamily="2" charset="0"/>
              </a:rPr>
              <a:t/>
            </a:r>
            <a:br>
              <a:rPr lang="en-IN" b="1" i="1" dirty="0" smtClean="0">
                <a:latin typeface="Nudi 05 k" pitchFamily="2" charset="0"/>
              </a:rPr>
            </a:br>
            <a:endParaRPr lang="en-IN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latin typeface="Nudi 05 k" pitchFamily="2" charset="0"/>
              </a:rPr>
              <a:t>¸</a:t>
            </a:r>
            <a:r>
              <a:rPr lang="en-US" sz="3200" b="1" dirty="0" err="1" smtClean="0">
                <a:latin typeface="Nudi 05 k" pitchFamily="2" charset="0"/>
              </a:rPr>
              <a:t>ÀºÀPÁj</a:t>
            </a:r>
            <a:r>
              <a:rPr lang="en-US" sz="3200" b="1" dirty="0" smtClean="0">
                <a:latin typeface="Nudi 05 k" pitchFamily="2" charset="0"/>
              </a:rPr>
              <a:t>  £</a:t>
            </a:r>
            <a:r>
              <a:rPr lang="en-US" sz="3200" b="1" dirty="0" err="1" smtClean="0">
                <a:latin typeface="Nudi 05 k" pitchFamily="2" charset="0"/>
              </a:rPr>
              <a:t>ÉÆÃAzÀtÂAiÀiÁzÀ</a:t>
            </a:r>
            <a:r>
              <a:rPr lang="en-US" sz="3200" b="1" dirty="0" smtClean="0">
                <a:latin typeface="Nudi 05 k" pitchFamily="2" charset="0"/>
              </a:rPr>
              <a:t> </a:t>
            </a:r>
            <a:r>
              <a:rPr lang="en-US" sz="3200" b="1" dirty="0" err="1" smtClean="0">
                <a:latin typeface="Nudi 05 k" pitchFamily="2" charset="0"/>
              </a:rPr>
              <a:t>PÀÆqÀ¯ÉÃ</a:t>
            </a:r>
            <a:r>
              <a:rPr lang="en-US" sz="3200" b="1" dirty="0" smtClean="0">
                <a:latin typeface="Nudi 05 k" pitchFamily="2" charset="0"/>
              </a:rPr>
              <a:t>   ¤§</a:t>
            </a:r>
            <a:r>
              <a:rPr lang="en-US" sz="3200" b="1" dirty="0" err="1" smtClean="0">
                <a:latin typeface="Nudi 05 k" pitchFamily="2" charset="0"/>
              </a:rPr>
              <a:t>AzsÀPÀjAzÀ</a:t>
            </a:r>
            <a:r>
              <a:rPr lang="en-US" sz="3200" b="1" dirty="0" smtClean="0">
                <a:latin typeface="Nudi 05 k" pitchFamily="2" charset="0"/>
              </a:rPr>
              <a:t> §</a:t>
            </a:r>
            <a:r>
              <a:rPr lang="en-US" sz="3200" b="1" dirty="0" err="1" smtClean="0">
                <a:latin typeface="Nudi 05 k" pitchFamily="2" charset="0"/>
              </a:rPr>
              <a:t>gÀÄªÀ</a:t>
            </a:r>
            <a:r>
              <a:rPr lang="en-US" sz="3200" b="1" dirty="0" smtClean="0">
                <a:latin typeface="Nudi 05 k" pitchFamily="2" charset="0"/>
              </a:rPr>
              <a:t>  £</a:t>
            </a:r>
            <a:r>
              <a:rPr lang="en-US" sz="3200" b="1" dirty="0" err="1" smtClean="0">
                <a:latin typeface="Nudi 05 k" pitchFamily="2" charset="0"/>
              </a:rPr>
              <a:t>ÉÆÃAzÁ¬ÄvÀ</a:t>
            </a:r>
            <a:r>
              <a:rPr lang="en-US" sz="3200" b="1" dirty="0" smtClean="0">
                <a:latin typeface="Nudi 05 k" pitchFamily="2" charset="0"/>
              </a:rPr>
              <a:t>  ¨</a:t>
            </a:r>
            <a:r>
              <a:rPr lang="en-US" sz="3200" b="1" dirty="0" err="1" smtClean="0">
                <a:latin typeface="Nudi 05 k" pitchFamily="2" charset="0"/>
              </a:rPr>
              <a:t>ÉÊ¯ÁzÀ°ègÀÄªÀ</a:t>
            </a:r>
            <a:r>
              <a:rPr lang="en-US" sz="3200" b="1" dirty="0" smtClean="0">
                <a:latin typeface="Nudi 05 k" pitchFamily="2" charset="0"/>
              </a:rPr>
              <a:t>    «¼Á¸ÀªÀ£ÀÄß</a:t>
            </a:r>
            <a:endParaRPr lang="en-IN" sz="3200" b="1" dirty="0" smtClean="0">
              <a:latin typeface="Nudi 05 k" pitchFamily="2" charset="0"/>
            </a:endParaRPr>
          </a:p>
          <a:p>
            <a:pPr>
              <a:buNone/>
            </a:pPr>
            <a:r>
              <a:rPr lang="en-US" sz="3200" b="1" dirty="0" smtClean="0">
                <a:latin typeface="Nudi 05 k" pitchFamily="2" charset="0"/>
              </a:rPr>
              <a:t>   ¸</a:t>
            </a:r>
            <a:r>
              <a:rPr lang="en-US" sz="3200" b="1" dirty="0" err="1" smtClean="0">
                <a:latin typeface="Nudi 05 k" pitchFamily="2" charset="0"/>
              </a:rPr>
              <a:t>ÀAAiÀÄÄPÀÛ</a:t>
            </a:r>
            <a:r>
              <a:rPr lang="en-US" sz="3200" b="1" dirty="0" smtClean="0">
                <a:latin typeface="Nudi 05 k" pitchFamily="2" charset="0"/>
              </a:rPr>
              <a:t> ¸</a:t>
            </a:r>
            <a:r>
              <a:rPr lang="en-US" sz="3200" b="1" dirty="0" err="1" smtClean="0">
                <a:latin typeface="Nudi 05 k" pitchFamily="2" charset="0"/>
              </a:rPr>
              <a:t>ÀºÀPÁjAiÀÄ</a:t>
            </a:r>
            <a:r>
              <a:rPr lang="en-US" sz="3200" b="1" dirty="0" smtClean="0">
                <a:latin typeface="Nudi 05 k" pitchFamily="2" charset="0"/>
              </a:rPr>
              <a:t> ¸</a:t>
            </a:r>
            <a:r>
              <a:rPr lang="en-US" sz="3200" b="1" dirty="0" err="1" smtClean="0">
                <a:latin typeface="Nudi 05 k" pitchFamily="2" charset="0"/>
              </a:rPr>
              <a:t>ÀzÀ¸ÀågÀ</a:t>
            </a:r>
            <a:r>
              <a:rPr lang="en-US" sz="3200" b="1" dirty="0" smtClean="0">
                <a:latin typeface="Nudi 05 k" pitchFamily="2" charset="0"/>
              </a:rPr>
              <a:t>  </a:t>
            </a:r>
            <a:r>
              <a:rPr lang="en-US" sz="3200" b="1" dirty="0" err="1" smtClean="0">
                <a:latin typeface="Nudi 05 k" pitchFamily="2" charset="0"/>
              </a:rPr>
              <a:t>jf¸ÀÖj£À°è</a:t>
            </a:r>
            <a:r>
              <a:rPr lang="en-US" sz="3200" b="1" dirty="0" smtClean="0">
                <a:latin typeface="Nudi 05 k" pitchFamily="2" charset="0"/>
              </a:rPr>
              <a:t> </a:t>
            </a:r>
            <a:r>
              <a:rPr lang="en-US" sz="3200" b="1" dirty="0" err="1" smtClean="0">
                <a:latin typeface="Nudi 05 k" pitchFamily="2" charset="0"/>
              </a:rPr>
              <a:t>zÁR®Ä</a:t>
            </a:r>
            <a:r>
              <a:rPr lang="en-US" sz="3200" b="1" dirty="0" smtClean="0">
                <a:latin typeface="Nudi 05 k" pitchFamily="2" charset="0"/>
              </a:rPr>
              <a:t> ªÀiÁrPÉÆ¼Àî¯ÁUÀÄvÀÛzÉ. ¸</a:t>
            </a:r>
            <a:r>
              <a:rPr lang="en-US" sz="3200" b="1" dirty="0" err="1" smtClean="0">
                <a:latin typeface="Nudi 05 k" pitchFamily="2" charset="0"/>
              </a:rPr>
              <a:t>ÀzÀ¸Àå</a:t>
            </a:r>
            <a:r>
              <a:rPr lang="en-US" sz="3200" b="1" dirty="0" smtClean="0">
                <a:latin typeface="Nudi 05 k" pitchFamily="2" charset="0"/>
              </a:rPr>
              <a:t>   ¸</a:t>
            </a:r>
            <a:r>
              <a:rPr lang="en-US" sz="3200" b="1" dirty="0" err="1" smtClean="0">
                <a:latin typeface="Nudi 05 k" pitchFamily="2" charset="0"/>
              </a:rPr>
              <a:t>ÀºÀPÁjAiÀÄÄ</a:t>
            </a:r>
            <a:r>
              <a:rPr lang="en-US" sz="3200" b="1" dirty="0" smtClean="0">
                <a:latin typeface="Nudi 05 k" pitchFamily="2" charset="0"/>
              </a:rPr>
              <a:t>  w½¹zÀ </a:t>
            </a:r>
            <a:r>
              <a:rPr lang="en-US" sz="3200" b="1" dirty="0" err="1" smtClean="0">
                <a:latin typeface="Nudi 05 k" pitchFamily="2" charset="0"/>
              </a:rPr>
              <a:t>J¯Áè</a:t>
            </a:r>
            <a:r>
              <a:rPr lang="en-US" sz="3200" b="1" dirty="0" smtClean="0">
                <a:latin typeface="Nudi 05 k" pitchFamily="2" charset="0"/>
              </a:rPr>
              <a:t> </a:t>
            </a:r>
            <a:r>
              <a:rPr lang="en-US" sz="3200" b="1" dirty="0" err="1" smtClean="0">
                <a:latin typeface="Nudi 05 k" pitchFamily="2" charset="0"/>
              </a:rPr>
              <a:t>jÃwAiÀÄ</a:t>
            </a:r>
            <a:r>
              <a:rPr lang="en-US" sz="3200" b="1" dirty="0" smtClean="0">
                <a:latin typeface="Nudi 05 k" pitchFamily="2" charset="0"/>
              </a:rPr>
              <a:t>   «¼Á¸ÀzÀ §</a:t>
            </a:r>
            <a:r>
              <a:rPr lang="en-US" sz="3200" b="1" dirty="0" err="1" smtClean="0">
                <a:latin typeface="Nudi 05 k" pitchFamily="2" charset="0"/>
              </a:rPr>
              <a:t>zÀ¯ÁªÀuÉAiÀÄ£ÀÄß</a:t>
            </a:r>
            <a:r>
              <a:rPr lang="en-US" sz="3200" b="1" dirty="0" smtClean="0">
                <a:latin typeface="Nudi 05 k" pitchFamily="2" charset="0"/>
              </a:rPr>
              <a:t>    </a:t>
            </a:r>
            <a:r>
              <a:rPr lang="en-US" sz="3200" b="1" dirty="0" err="1" smtClean="0">
                <a:latin typeface="Nudi 05 k" pitchFamily="2" charset="0"/>
              </a:rPr>
              <a:t>CzÀgÀAvÉAiÉÄÃ</a:t>
            </a:r>
            <a:r>
              <a:rPr lang="en-US" sz="3200" b="1" dirty="0" smtClean="0">
                <a:latin typeface="Nudi 05 k" pitchFamily="2" charset="0"/>
              </a:rPr>
              <a:t> </a:t>
            </a:r>
            <a:r>
              <a:rPr lang="en-US" sz="3200" b="1" dirty="0" err="1" smtClean="0">
                <a:latin typeface="Nudi 05 k" pitchFamily="2" charset="0"/>
              </a:rPr>
              <a:t>EzÉÃ</a:t>
            </a:r>
            <a:r>
              <a:rPr lang="en-US" sz="3200" b="1" dirty="0" smtClean="0">
                <a:latin typeface="Nudi 05 k" pitchFamily="2" charset="0"/>
              </a:rPr>
              <a:t> </a:t>
            </a:r>
            <a:r>
              <a:rPr lang="en-US" sz="3200" b="1" dirty="0" err="1" smtClean="0">
                <a:latin typeface="Nudi 05 k" pitchFamily="2" charset="0"/>
              </a:rPr>
              <a:t>jf¸ÀÖj£À°è</a:t>
            </a:r>
            <a:r>
              <a:rPr lang="en-US" sz="3200" b="1" dirty="0" smtClean="0">
                <a:latin typeface="Nudi 05 k" pitchFamily="2" charset="0"/>
              </a:rPr>
              <a:t>  </a:t>
            </a:r>
            <a:r>
              <a:rPr lang="en-US" sz="3200" b="1" dirty="0" err="1" smtClean="0">
                <a:latin typeface="Nudi 05 k" pitchFamily="2" charset="0"/>
              </a:rPr>
              <a:t>zÁR®Ä</a:t>
            </a:r>
            <a:r>
              <a:rPr lang="en-US" sz="3200" b="1" dirty="0" smtClean="0">
                <a:latin typeface="Nudi 05 k" pitchFamily="2" charset="0"/>
              </a:rPr>
              <a:t> ª</a:t>
            </a:r>
            <a:r>
              <a:rPr lang="en-US" sz="3200" b="1" dirty="0" err="1" smtClean="0">
                <a:latin typeface="Nudi 05 k" pitchFamily="2" charset="0"/>
              </a:rPr>
              <a:t>ÀiÁqÀ®UÀÄvÀÛzÉ</a:t>
            </a:r>
            <a:r>
              <a:rPr lang="en-US" sz="3200" b="1" dirty="0" smtClean="0">
                <a:latin typeface="Nudi 05 k" pitchFamily="2" charset="0"/>
              </a:rPr>
              <a:t>.      ¸</a:t>
            </a:r>
            <a:r>
              <a:rPr lang="en-US" sz="3200" b="1" dirty="0" err="1" smtClean="0">
                <a:latin typeface="Nudi 05 k" pitchFamily="2" charset="0"/>
              </a:rPr>
              <a:t>ÀzÀ¸Àå</a:t>
            </a:r>
            <a:r>
              <a:rPr lang="en-US" sz="3200" b="1" dirty="0" smtClean="0">
                <a:latin typeface="Nudi 05 k" pitchFamily="2" charset="0"/>
              </a:rPr>
              <a:t>    ¸</a:t>
            </a:r>
            <a:r>
              <a:rPr lang="en-US" sz="3200" b="1" dirty="0" err="1" smtClean="0">
                <a:latin typeface="Nudi 05 k" pitchFamily="2" charset="0"/>
              </a:rPr>
              <a:t>ÀºÀPÁjUÉ</a:t>
            </a:r>
            <a:r>
              <a:rPr lang="en-US" sz="3200" b="1" dirty="0" smtClean="0">
                <a:latin typeface="Nudi 05 k" pitchFamily="2" charset="0"/>
              </a:rPr>
              <a:t> PÀ¼ÀÄ»¹zÀ  </a:t>
            </a:r>
            <a:r>
              <a:rPr lang="en-US" sz="3200" b="1" dirty="0" err="1" smtClean="0">
                <a:latin typeface="Nudi 05 k" pitchFamily="2" charset="0"/>
              </a:rPr>
              <a:t>J¯Áè</a:t>
            </a:r>
            <a:r>
              <a:rPr lang="en-US" sz="3200" b="1" dirty="0" smtClean="0">
                <a:latin typeface="Nudi 05 k" pitchFamily="2" charset="0"/>
              </a:rPr>
              <a:t>  ª</a:t>
            </a:r>
            <a:r>
              <a:rPr lang="en-US" sz="3200" b="1" dirty="0" err="1" smtClean="0">
                <a:latin typeface="Nudi 05 k" pitchFamily="2" charset="0"/>
              </a:rPr>
              <a:t>ÀÄÄ£ÀÆìZÀ£É</a:t>
            </a:r>
            <a:r>
              <a:rPr lang="en-US" sz="3200" b="1" dirty="0" smtClean="0">
                <a:latin typeface="Nudi 05 k" pitchFamily="2" charset="0"/>
              </a:rPr>
              <a:t>   ¥ÀvÀæUÀ¼ÀÄ, </a:t>
            </a:r>
            <a:r>
              <a:rPr lang="en-US" sz="3200" b="1" dirty="0" err="1" smtClean="0">
                <a:latin typeface="Nudi 05 k" pitchFamily="2" charset="0"/>
              </a:rPr>
              <a:t>CªÀgÀ</a:t>
            </a:r>
            <a:r>
              <a:rPr lang="en-US" sz="3200" b="1" dirty="0" smtClean="0">
                <a:latin typeface="Nudi 05 k" pitchFamily="2" charset="0"/>
              </a:rPr>
              <a:t>   £</a:t>
            </a:r>
            <a:r>
              <a:rPr lang="en-US" sz="3200" b="1" dirty="0" err="1" smtClean="0">
                <a:latin typeface="Nudi 05 k" pitchFamily="2" charset="0"/>
              </a:rPr>
              <a:t>ÉÆÃAzÁ¬ÄvÀ</a:t>
            </a:r>
            <a:r>
              <a:rPr lang="en-US" sz="3200" b="1" dirty="0" smtClean="0">
                <a:latin typeface="Nudi 05 k" pitchFamily="2" charset="0"/>
              </a:rPr>
              <a:t> «¼Á¸ÀPÉÌ  PÀ¼ÀÄ»¹zÀ°è ¸</a:t>
            </a:r>
            <a:r>
              <a:rPr lang="en-US" sz="3200" b="1" dirty="0" err="1" smtClean="0">
                <a:latin typeface="Nudi 05 k" pitchFamily="2" charset="0"/>
              </a:rPr>
              <a:t>ÀzÀ¸ÀåjUÉ</a:t>
            </a:r>
            <a:r>
              <a:rPr lang="en-US" sz="3200" b="1" dirty="0" smtClean="0">
                <a:latin typeface="Nudi 05 k" pitchFamily="2" charset="0"/>
              </a:rPr>
              <a:t>  </a:t>
            </a:r>
            <a:r>
              <a:rPr lang="en-US" sz="3200" b="1" dirty="0" err="1" smtClean="0">
                <a:latin typeface="Nudi 05 k" pitchFamily="2" charset="0"/>
              </a:rPr>
              <a:t>vÀ®Ä¦gÀÄªÀAvÉ</a:t>
            </a:r>
            <a:r>
              <a:rPr lang="en-US" sz="3200" b="1" dirty="0" smtClean="0">
                <a:latin typeface="Nudi 05 k" pitchFamily="2" charset="0"/>
              </a:rPr>
              <a:t>   ¨</a:t>
            </a:r>
            <a:r>
              <a:rPr lang="en-US" sz="3200" b="1" dirty="0" err="1" smtClean="0">
                <a:latin typeface="Nudi 05 k" pitchFamily="2" charset="0"/>
              </a:rPr>
              <a:t>sÁ</a:t>
            </a:r>
            <a:r>
              <a:rPr lang="en-US" sz="3200" b="1" dirty="0" smtClean="0">
                <a:latin typeface="Nudi 05 k" pitchFamily="2" charset="0"/>
              </a:rPr>
              <a:t>«¸</a:t>
            </a:r>
            <a:r>
              <a:rPr lang="en-US" sz="3200" b="1" dirty="0" err="1" smtClean="0">
                <a:latin typeface="Nudi 05 k" pitchFamily="2" charset="0"/>
              </a:rPr>
              <a:t>À¯ÁUÀÄªÀÅzÀÄ</a:t>
            </a:r>
            <a:r>
              <a:rPr lang="en-US" sz="3200" b="1" dirty="0" smtClean="0">
                <a:latin typeface="Nudi 05 k" pitchFamily="2" charset="0"/>
              </a:rPr>
              <a:t>.</a:t>
            </a:r>
            <a:endParaRPr lang="en-IN" sz="3200" b="1" dirty="0" smtClean="0">
              <a:latin typeface="Nudi 05 k" pitchFamily="2" charset="0"/>
            </a:endParaRPr>
          </a:p>
          <a:p>
            <a:endParaRPr lang="en-IN" dirty="0">
              <a:latin typeface="Nudi 05 k" pitchFamily="2" charset="0"/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39825"/>
          </a:xfrm>
        </p:spPr>
        <p:txBody>
          <a:bodyPr>
            <a:noAutofit/>
          </a:bodyPr>
          <a:lstStyle/>
          <a:p>
            <a:r>
              <a:rPr lang="en-US" b="1" i="1" dirty="0" smtClean="0">
                <a:latin typeface="Nudi 05 k" pitchFamily="2" charset="0"/>
              </a:rPr>
              <a:t>¸</a:t>
            </a:r>
            <a:r>
              <a:rPr lang="en-US" b="1" i="1" dirty="0" err="1" smtClean="0">
                <a:latin typeface="Nudi 05 k" pitchFamily="2" charset="0"/>
              </a:rPr>
              <a:t>ÀAAiÀÄÄPÀÛ</a:t>
            </a:r>
            <a:r>
              <a:rPr lang="en-US" b="1" i="1" dirty="0" smtClean="0">
                <a:latin typeface="Nudi 05 k" pitchFamily="2" charset="0"/>
              </a:rPr>
              <a:t> ¸</a:t>
            </a:r>
            <a:r>
              <a:rPr lang="en-US" b="1" i="1" dirty="0" err="1" smtClean="0">
                <a:latin typeface="Nudi 05 k" pitchFamily="2" charset="0"/>
              </a:rPr>
              <a:t>ÀºÀPÁjAiÀÄ</a:t>
            </a:r>
            <a:r>
              <a:rPr lang="en-US" b="1" i="1" dirty="0" smtClean="0">
                <a:latin typeface="Nudi 05 k" pitchFamily="2" charset="0"/>
              </a:rPr>
              <a:t> ¤¢üUÀ¼ÀÄ :</a:t>
            </a:r>
            <a:r>
              <a:rPr lang="en-IN" b="1" i="1" dirty="0" smtClean="0">
                <a:latin typeface="Nudi 05 k" pitchFamily="2" charset="0"/>
              </a:rPr>
              <a:t/>
            </a:r>
            <a:br>
              <a:rPr lang="en-IN" b="1" i="1" dirty="0" smtClean="0">
                <a:latin typeface="Nudi 05 k" pitchFamily="2" charset="0"/>
              </a:rPr>
            </a:br>
            <a:endParaRPr lang="en-IN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35782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IN" b="1" dirty="0" smtClean="0">
              <a:latin typeface="Nudi 05 k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</a:t>
            </a:r>
            <a:r>
              <a:rPr lang="en-US" b="1" dirty="0" smtClean="0">
                <a:latin typeface="Nudi 05 e" pitchFamily="2" charset="0"/>
              </a:rPr>
              <a:t> ¤¢</a:t>
            </a:r>
            <a:r>
              <a:rPr lang="en-US" b="1" dirty="0" err="1" smtClean="0">
                <a:latin typeface="Nudi 05 e" pitchFamily="2" charset="0"/>
              </a:rPr>
              <a:t>üAiÀÄÄ</a:t>
            </a:r>
            <a:r>
              <a:rPr lang="en-US" b="1" dirty="0" smtClean="0">
                <a:latin typeface="Nudi 05 e" pitchFamily="2" charset="0"/>
              </a:rPr>
              <a:t>,</a:t>
            </a:r>
            <a:r>
              <a:rPr lang="en-IN" b="1" dirty="0" smtClean="0">
                <a:latin typeface="Nudi 05 e" pitchFamily="2" charset="0"/>
              </a:rPr>
              <a:t> </a:t>
            </a:r>
            <a:r>
              <a:rPr lang="en-IN" b="1" dirty="0" smtClean="0">
                <a:latin typeface="Nudi 05 e" pitchFamily="2" charset="0"/>
              </a:rPr>
              <a:t>(1)</a:t>
            </a:r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ÀºÀPÁjAiÀÄÄ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ÀPÁðgÀPÉÌ</a:t>
            </a:r>
            <a:r>
              <a:rPr lang="en-US" b="1" dirty="0" smtClean="0">
                <a:latin typeface="Nudi 05 e" pitchFamily="2" charset="0"/>
              </a:rPr>
              <a:t> º</a:t>
            </a:r>
            <a:r>
              <a:rPr lang="en-US" b="1" dirty="0" err="1" smtClean="0">
                <a:latin typeface="Nudi 05 e" pitchFamily="2" charset="0"/>
              </a:rPr>
              <a:t>ÀvÀÄÛ</a:t>
            </a:r>
            <a:r>
              <a:rPr lang="en-US" b="1" dirty="0" smtClean="0">
                <a:latin typeface="Nudi 05 e" pitchFamily="2" charset="0"/>
              </a:rPr>
              <a:t> ªÀµÀðUÀ¼À CªÀ¢üAiÉÆ¼ÀUÉ ª</a:t>
            </a:r>
            <a:r>
              <a:rPr lang="en-US" b="1" dirty="0" err="1" smtClean="0">
                <a:latin typeface="Nudi 05 e" pitchFamily="2" charset="0"/>
              </a:rPr>
              <a:t>ÀÄgÀÄ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ÀAzÁAiÀÄ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ÀiÁqÀvÀPÀÌ</a:t>
            </a:r>
            <a:r>
              <a:rPr lang="en-US" b="1" dirty="0" smtClean="0">
                <a:latin typeface="Nudi 05 e" pitchFamily="2" charset="0"/>
              </a:rPr>
              <a:t>, ¸</a:t>
            </a:r>
            <a:r>
              <a:rPr lang="en-US" b="1" dirty="0" err="1" smtClean="0">
                <a:latin typeface="Nudi 05 e" pitchFamily="2" charset="0"/>
              </a:rPr>
              <a:t>ÀPÁðgÀªÀÅ</a:t>
            </a:r>
            <a:r>
              <a:rPr lang="en-US" b="1" dirty="0" smtClean="0">
                <a:latin typeface="Nudi 05 e" pitchFamily="2" charset="0"/>
              </a:rPr>
              <a:t> ¤</a:t>
            </a:r>
            <a:r>
              <a:rPr lang="en-US" b="1" dirty="0" err="1" smtClean="0">
                <a:latin typeface="Nudi 05 e" pitchFamily="2" charset="0"/>
              </a:rPr>
              <a:t>ÃrzÀ</a:t>
            </a:r>
            <a:r>
              <a:rPr lang="en-US" b="1" dirty="0" smtClean="0">
                <a:latin typeface="Nudi 05 e" pitchFamily="2" charset="0"/>
              </a:rPr>
              <a:t> º</a:t>
            </a:r>
            <a:r>
              <a:rPr lang="en-US" b="1" dirty="0" err="1" smtClean="0">
                <a:latin typeface="Nudi 05 e" pitchFamily="2" charset="0"/>
              </a:rPr>
              <a:t>ÀvÀÄÛ</a:t>
            </a:r>
            <a:r>
              <a:rPr lang="en-US" b="1" dirty="0" smtClean="0">
                <a:latin typeface="Nudi 05 e" pitchFamily="2" charset="0"/>
              </a:rPr>
              <a:t> ®</a:t>
            </a:r>
            <a:r>
              <a:rPr lang="en-US" b="1" dirty="0" err="1" smtClean="0">
                <a:latin typeface="Nudi 05 e" pitchFamily="2" charset="0"/>
              </a:rPr>
              <a:t>PÀë</a:t>
            </a:r>
            <a:r>
              <a:rPr lang="en-US" b="1" dirty="0" smtClean="0">
                <a:latin typeface="Nudi 05 e" pitchFamily="2" charset="0"/>
              </a:rPr>
              <a:t> gÀÆ¥Á¬ÄUÀ¼À §</a:t>
            </a:r>
            <a:r>
              <a:rPr lang="en-US" b="1" dirty="0" err="1" smtClean="0">
                <a:latin typeface="Nudi 05 e" pitchFamily="2" charset="0"/>
              </a:rPr>
              <a:t>rØ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gÀ»vÀ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ÁægÀA©üPÀ</a:t>
            </a:r>
            <a:r>
              <a:rPr lang="en-US" b="1" dirty="0" smtClean="0">
                <a:latin typeface="Nudi 05 e" pitchFamily="2" charset="0"/>
              </a:rPr>
              <a:t> ¸Á®ª</a:t>
            </a:r>
            <a:r>
              <a:rPr lang="en-US" b="1" dirty="0" err="1" smtClean="0">
                <a:latin typeface="Nudi 05 e" pitchFamily="2" charset="0"/>
              </a:rPr>
              <a:t>À£ÀÄß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ÀÄvÀÄÛ</a:t>
            </a:r>
            <a:r>
              <a:rPr lang="en-IN" b="1" dirty="0" smtClean="0">
                <a:latin typeface="Nudi 05 e" pitchFamily="2" charset="0"/>
              </a:rPr>
              <a:t> </a:t>
            </a:r>
            <a:r>
              <a:rPr lang="en-IN" b="1" dirty="0" smtClean="0">
                <a:latin typeface="Nudi 05 e" pitchFamily="2" charset="0"/>
              </a:rPr>
              <a:t>(2) </a:t>
            </a:r>
            <a:r>
              <a:rPr lang="en-US" b="1" dirty="0" smtClean="0">
                <a:latin typeface="Nudi 05 e" pitchFamily="2" charset="0"/>
              </a:rPr>
              <a:t>¥</a:t>
            </a:r>
            <a:r>
              <a:rPr lang="en-US" b="1" dirty="0" err="1" smtClean="0">
                <a:latin typeface="Nudi 05 e" pitchFamily="2" charset="0"/>
              </a:rPr>
              <a:t>ÀæwªÀµÀð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</a:t>
            </a:r>
            <a:r>
              <a:rPr lang="en-US" b="1" dirty="0" smtClean="0">
                <a:latin typeface="Nudi 05 e" pitchFamily="2" charset="0"/>
              </a:rPr>
              <a:t> G¥À-«¢üUÀ¼À°è ¤¢</a:t>
            </a:r>
            <a:r>
              <a:rPr lang="en-US" b="1" dirty="0" err="1" smtClean="0">
                <a:latin typeface="Nudi 05 e" pitchFamily="2" charset="0"/>
              </a:rPr>
              <a:t>ðµÀÖ¥Àr¸À¯ÁzÀAxÀ</a:t>
            </a:r>
            <a:r>
              <a:rPr lang="en-US" b="1" dirty="0" smtClean="0">
                <a:latin typeface="Nudi 05 e" pitchFamily="2" charset="0"/>
              </a:rPr>
              <a:t> zÀgÀUÀ¼À°è ¥</a:t>
            </a:r>
            <a:r>
              <a:rPr lang="en-US" b="1" dirty="0" err="1" smtClean="0">
                <a:latin typeface="Nudi 05 e" pitchFamily="2" charset="0"/>
              </a:rPr>
              <a:t>ÀæwAiÉÆAzÀÄ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ÀºÀPÁjAiÀÄÄ</a:t>
            </a:r>
            <a:r>
              <a:rPr lang="en-US" b="1" dirty="0" smtClean="0">
                <a:latin typeface="Nudi 05 e" pitchFamily="2" charset="0"/>
              </a:rPr>
              <a:t> ¤</a:t>
            </a:r>
            <a:r>
              <a:rPr lang="en-US" b="1" dirty="0" err="1" smtClean="0">
                <a:latin typeface="Nudi 05 e" pitchFamily="2" charset="0"/>
              </a:rPr>
              <a:t>ÃrzÀ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ÀAwUÉAiÀÄ£ÀÄß</a:t>
            </a:r>
            <a:r>
              <a:rPr lang="en-US" b="1" dirty="0" smtClean="0">
                <a:latin typeface="Nudi 05 e" pitchFamily="2" charset="0"/>
              </a:rPr>
              <a:t>, </a:t>
            </a:r>
            <a:r>
              <a:rPr lang="en-US" b="1" dirty="0" smtClean="0">
                <a:latin typeface="Nudi 05 e" pitchFamily="2" charset="0"/>
              </a:rPr>
              <a:t>º</a:t>
            </a:r>
            <a:r>
              <a:rPr lang="en-US" b="1" dirty="0" err="1" smtClean="0">
                <a:latin typeface="Nudi 05 e" pitchFamily="2" charset="0"/>
              </a:rPr>
              <a:t>ÉÆA¢gÀÄvÀÛzÉ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</a:t>
            </a:r>
            <a:r>
              <a:rPr lang="en-US" b="1" dirty="0" smtClean="0">
                <a:latin typeface="Nudi 05 e" pitchFamily="2" charset="0"/>
              </a:rPr>
              <a:t> ²PÀët ¤¢</a:t>
            </a:r>
            <a:r>
              <a:rPr lang="en-US" b="1" dirty="0" err="1" smtClean="0">
                <a:latin typeface="Nudi 05 e" pitchFamily="2" charset="0"/>
              </a:rPr>
              <a:t>üAiÉÆAzÀ£ÀÄß</a:t>
            </a:r>
            <a:r>
              <a:rPr lang="en-US" b="1" dirty="0" smtClean="0">
                <a:latin typeface="Nudi 05 e" pitchFamily="2" charset="0"/>
              </a:rPr>
              <a:t> ¸ÀºÀ ¤ª</a:t>
            </a:r>
            <a:r>
              <a:rPr lang="en-US" b="1" dirty="0" err="1" smtClean="0">
                <a:latin typeface="Nudi 05 e" pitchFamily="2" charset="0"/>
              </a:rPr>
              <a:t>Àð</a:t>
            </a:r>
            <a:r>
              <a:rPr lang="en-US" b="1" dirty="0" smtClean="0">
                <a:latin typeface="Nudi 05 e" pitchFamily="2" charset="0"/>
              </a:rPr>
              <a:t>»¸</a:t>
            </a:r>
            <a:r>
              <a:rPr lang="en-US" b="1" dirty="0" err="1" smtClean="0">
                <a:latin typeface="Nudi 05 e" pitchFamily="2" charset="0"/>
              </a:rPr>
              <a:t>ÀÄvÀÛzÉ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err="1" smtClean="0">
                <a:latin typeface="Nudi 05 e" pitchFamily="2" charset="0"/>
              </a:rPr>
              <a:t>AiÀiÁªÀÅzÉÃ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ÀºÀPÁjUÉ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ÀAwUÉ</a:t>
            </a:r>
            <a:r>
              <a:rPr lang="en-US" b="1" dirty="0" smtClean="0">
                <a:latin typeface="Nudi 05 e" pitchFamily="2" charset="0"/>
              </a:rPr>
              <a:t> ¤</a:t>
            </a:r>
            <a:r>
              <a:rPr lang="en-US" b="1" dirty="0" err="1" smtClean="0">
                <a:latin typeface="Nudi 05 e" pitchFamily="2" charset="0"/>
              </a:rPr>
              <a:t>ÃqÀ®Ä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vÀ¦àzÀgÉ</a:t>
            </a:r>
            <a:r>
              <a:rPr lang="en-US" b="1" dirty="0" smtClean="0">
                <a:latin typeface="Nudi 05 e" pitchFamily="2" charset="0"/>
              </a:rPr>
              <a:t>, 68£ÉÃ ¥</a:t>
            </a:r>
            <a:r>
              <a:rPr lang="en-US" b="1" dirty="0" err="1" smtClean="0">
                <a:latin typeface="Nudi 05 e" pitchFamily="2" charset="0"/>
              </a:rPr>
              <a:t>ÀæPÀgÀtzÀ</a:t>
            </a:r>
            <a:r>
              <a:rPr lang="en-US" b="1" dirty="0" smtClean="0">
                <a:latin typeface="Nudi 05 e" pitchFamily="2" charset="0"/>
              </a:rPr>
              <a:t> Cr </a:t>
            </a:r>
            <a:r>
              <a:rPr lang="en-US" b="1" dirty="0" err="1" smtClean="0">
                <a:latin typeface="Nudi 05 e" pitchFamily="2" charset="0"/>
              </a:rPr>
              <a:t>CAxÀ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ÀzÀ¸Àå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ÀºÀPÁjAiÀÄÄ</a:t>
            </a:r>
            <a:r>
              <a:rPr lang="en-US" b="1" dirty="0" smtClean="0">
                <a:latin typeface="Nudi 05 e" pitchFamily="2" charset="0"/>
              </a:rPr>
              <a:t> §</a:t>
            </a:r>
            <a:r>
              <a:rPr lang="en-US" b="1" dirty="0" err="1" smtClean="0">
                <a:latin typeface="Nudi 05 e" pitchFamily="2" charset="0"/>
              </a:rPr>
              <a:t>zÀÞªÁVgÀÄªÀAxÀ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AiÀiÁªÀÅzÉÃ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PÀæªÀÄPÉÌ</a:t>
            </a:r>
            <a:r>
              <a:rPr lang="en-US" b="1" dirty="0" smtClean="0">
                <a:latin typeface="Nudi 05 e" pitchFamily="2" charset="0"/>
              </a:rPr>
              <a:t> ¥</a:t>
            </a:r>
            <a:r>
              <a:rPr lang="en-US" b="1" dirty="0" err="1" smtClean="0">
                <a:latin typeface="Nudi 05 e" pitchFamily="2" charset="0"/>
              </a:rPr>
              <a:t>ÀæwPÀÆ</a:t>
            </a:r>
            <a:r>
              <a:rPr lang="en-US" b="1" dirty="0" smtClean="0">
                <a:latin typeface="Nudi 05 e" pitchFamily="2" charset="0"/>
              </a:rPr>
              <a:t>®ª</a:t>
            </a:r>
            <a:r>
              <a:rPr lang="en-US" b="1" dirty="0" err="1" smtClean="0">
                <a:latin typeface="Nudi 05 e" pitchFamily="2" charset="0"/>
              </a:rPr>
              <a:t>ÁUÀzÀAvÉ</a:t>
            </a:r>
            <a:r>
              <a:rPr lang="en-US" b="1" dirty="0" smtClean="0">
                <a:latin typeface="Nudi 05 e" pitchFamily="2" charset="0"/>
              </a:rPr>
              <a:t>, </a:t>
            </a:r>
            <a:r>
              <a:rPr lang="en-US" b="1" dirty="0" err="1" smtClean="0">
                <a:latin typeface="Nudi 05 e" pitchFamily="2" charset="0"/>
              </a:rPr>
              <a:t>CAxÀ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ÀºÀPÁjAiÀÄ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ÁªÀiÁ£Àå</a:t>
            </a:r>
            <a:r>
              <a:rPr lang="en-US" b="1" dirty="0" smtClean="0">
                <a:latin typeface="Nudi 05 e" pitchFamily="2" charset="0"/>
              </a:rPr>
              <a:t> ¤</a:t>
            </a:r>
            <a:r>
              <a:rPr lang="en-US" b="1" dirty="0" err="1" smtClean="0">
                <a:latin typeface="Nudi 05 e" pitchFamily="2" charset="0"/>
              </a:rPr>
              <a:t>PÁAiÀÄzÀ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À¨sÉAiÀÄ°è£À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AiÀiÁªÀÅzÉÃ</a:t>
            </a:r>
            <a:r>
              <a:rPr lang="en-US" b="1" dirty="0" smtClean="0">
                <a:latin typeface="Nudi 05 e" pitchFamily="2" charset="0"/>
              </a:rPr>
              <a:t> º</a:t>
            </a:r>
            <a:r>
              <a:rPr lang="en-US" b="1" dirty="0" err="1" smtClean="0">
                <a:latin typeface="Nudi 05 e" pitchFamily="2" charset="0"/>
              </a:rPr>
              <a:t>ÀÄzÉÝUÉ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ÀÄvÀ</a:t>
            </a:r>
            <a:r>
              <a:rPr lang="en-US" b="1" dirty="0" smtClean="0">
                <a:latin typeface="Nudi 05 e" pitchFamily="2" charset="0"/>
              </a:rPr>
              <a:t> ¤</a:t>
            </a:r>
            <a:r>
              <a:rPr lang="en-US" b="1" dirty="0" err="1" smtClean="0">
                <a:latin typeface="Nudi 05 e" pitchFamily="2" charset="0"/>
              </a:rPr>
              <a:t>ÃqÀÄªÀ</a:t>
            </a:r>
            <a:r>
              <a:rPr lang="en-US" b="1" dirty="0" smtClean="0">
                <a:latin typeface="Nudi 05 e" pitchFamily="2" charset="0"/>
              </a:rPr>
              <a:t> ª</a:t>
            </a:r>
            <a:r>
              <a:rPr lang="en-US" b="1" dirty="0" err="1" smtClean="0">
                <a:latin typeface="Nudi 05 e" pitchFamily="2" charset="0"/>
              </a:rPr>
              <a:t>ÀÄvÀÄÛ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Àà¢üð¸ÀÄªÀ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smtClean="0">
                <a:latin typeface="Nudi 05 e" pitchFamily="2" charset="0"/>
              </a:rPr>
              <a:t>ºÀPÀÄÌ </a:t>
            </a:r>
            <a:r>
              <a:rPr lang="en-US" b="1" dirty="0" err="1" smtClean="0">
                <a:latin typeface="Nudi 05 e" pitchFamily="2" charset="0"/>
              </a:rPr>
              <a:t>EgÀÄªÀ</a:t>
            </a:r>
            <a:r>
              <a:rPr lang="en-US" b="1" dirty="0" smtClean="0">
                <a:latin typeface="Nudi 05 e" pitchFamily="2" charset="0"/>
              </a:rPr>
              <a:t>¢®è</a:t>
            </a:r>
            <a:endParaRPr lang="en-IN" b="1" dirty="0" smtClean="0">
              <a:latin typeface="Nudi 05 e" pitchFamily="2" charset="0"/>
            </a:endParaRPr>
          </a:p>
          <a:p>
            <a:endParaRPr lang="en-IN" dirty="0">
              <a:latin typeface="Nudi 05 k" pitchFamily="2" charset="0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5" y="0"/>
            <a:ext cx="8229600" cy="1143000"/>
          </a:xfrm>
        </p:spPr>
        <p:txBody>
          <a:bodyPr/>
          <a:lstStyle/>
          <a:p>
            <a:r>
              <a:rPr lang="en-US" sz="4000" b="1" i="1" dirty="0" smtClean="0">
                <a:solidFill>
                  <a:srgbClr val="C00000"/>
                </a:solidFill>
                <a:latin typeface="Nudi 05 e" pitchFamily="2" charset="0"/>
              </a:rPr>
              <a:t>¸</a:t>
            </a:r>
            <a:r>
              <a:rPr lang="en-US" sz="4000" b="1" i="1" dirty="0" err="1" smtClean="0">
                <a:solidFill>
                  <a:srgbClr val="C00000"/>
                </a:solidFill>
                <a:latin typeface="Nudi 05 e" pitchFamily="2" charset="0"/>
              </a:rPr>
              <a:t>ËºÁzÀð</a:t>
            </a:r>
            <a:r>
              <a:rPr lang="en-US" sz="40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4000" b="1" i="1" dirty="0" err="1" smtClean="0">
                <a:solidFill>
                  <a:srgbClr val="C00000"/>
                </a:solidFill>
                <a:latin typeface="Nudi 05 e" pitchFamily="2" charset="0"/>
              </a:rPr>
              <a:t>ÀAAiÀÄÄPÀÛ</a:t>
            </a:r>
            <a:r>
              <a:rPr lang="en-US" sz="40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4000" b="1" i="1" dirty="0" err="1" smtClean="0">
                <a:solidFill>
                  <a:srgbClr val="C00000"/>
                </a:solidFill>
                <a:latin typeface="Nudi 05 e" pitchFamily="2" charset="0"/>
              </a:rPr>
              <a:t>ÀºÀPÁjAiÀÄ</a:t>
            </a:r>
            <a:r>
              <a:rPr lang="en-US" sz="4000" b="1" i="1" dirty="0" smtClean="0">
                <a:solidFill>
                  <a:srgbClr val="C00000"/>
                </a:solidFill>
                <a:latin typeface="Nudi 05 e" pitchFamily="2" charset="0"/>
              </a:rPr>
              <a:t> GzÉÝÃ±ÀUÀ¼ÀÄ</a:t>
            </a:r>
            <a:endParaRPr lang="en-IN" sz="4000" i="1" dirty="0">
              <a:solidFill>
                <a:srgbClr val="C00000"/>
              </a:solidFill>
              <a:latin typeface="Nudi 05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5643602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>
                <a:latin typeface="Nudi 05 k" pitchFamily="2" charset="0"/>
              </a:rPr>
              <a:t>¸ÀºÀPÁjUÀ¼À£ÀÄß ¥</a:t>
            </a:r>
            <a:r>
              <a:rPr lang="en-US" sz="11200" dirty="0" err="1" smtClean="0">
                <a:latin typeface="Nudi 05 k" pitchFamily="2" charset="0"/>
              </a:rPr>
              <a:t>ÀæªÀwð¸ÀÄªÀÅzÀÄ</a:t>
            </a:r>
            <a:r>
              <a:rPr lang="en-US" sz="11200" dirty="0" smtClean="0">
                <a:latin typeface="Nudi 05 k" pitchFamily="2" charset="0"/>
              </a:rPr>
              <a:t>,    ¸</a:t>
            </a:r>
            <a:r>
              <a:rPr lang="en-US" sz="11200" dirty="0" err="1" smtClean="0">
                <a:latin typeface="Nudi 05 k" pitchFamily="2" charset="0"/>
              </a:rPr>
              <a:t>ÀAWÀn¸ÀÄªÀÅzÀÄ</a:t>
            </a:r>
            <a:r>
              <a:rPr lang="en-US" sz="11200" dirty="0" smtClean="0">
                <a:latin typeface="Nudi 05 k" pitchFamily="2" charset="0"/>
              </a:rPr>
              <a:t> ºÁUÀÆ F </a:t>
            </a:r>
            <a:r>
              <a:rPr lang="en-US" sz="11200" dirty="0" err="1" smtClean="0">
                <a:latin typeface="Nudi 05 k" pitchFamily="2" charset="0"/>
              </a:rPr>
              <a:t>GzÉÝÃ±ÀPÁÌV</a:t>
            </a:r>
            <a:r>
              <a:rPr lang="en-US" sz="11200" dirty="0" smtClean="0">
                <a:latin typeface="Nudi 05 k" pitchFamily="2" charset="0"/>
              </a:rPr>
              <a:t> ª</a:t>
            </a:r>
            <a:r>
              <a:rPr lang="en-US" sz="11200" dirty="0" err="1" smtClean="0">
                <a:latin typeface="Nudi 05 k" pitchFamily="2" charset="0"/>
              </a:rPr>
              <a:t>ÀiÁzÀj</a:t>
            </a:r>
            <a:r>
              <a:rPr lang="en-US" sz="11200" dirty="0" smtClean="0">
                <a:latin typeface="Nudi 05 k" pitchFamily="2" charset="0"/>
              </a:rPr>
              <a:t>  G¥À«¢üUÀ¼À£ÀÄß  </a:t>
            </a:r>
            <a:r>
              <a:rPr lang="en-US" sz="11200" dirty="0" err="1" smtClean="0">
                <a:latin typeface="Nudi 05 k" pitchFamily="2" charset="0"/>
              </a:rPr>
              <a:t>gÀa¸ÀÄªÀÅzÀÄ</a:t>
            </a:r>
            <a:r>
              <a:rPr lang="en-US" sz="11200" dirty="0" smtClean="0">
                <a:latin typeface="Nudi 05 k" pitchFamily="2" charset="0"/>
              </a:rPr>
              <a:t>,  ºÁUÀÆ  ¸</a:t>
            </a:r>
            <a:r>
              <a:rPr lang="en-US" sz="11200" dirty="0" err="1" smtClean="0">
                <a:latin typeface="Nudi 05 k" pitchFamily="2" charset="0"/>
              </a:rPr>
              <a:t>ÀºÀPÁj</a:t>
            </a:r>
            <a:r>
              <a:rPr lang="en-US" sz="11200" dirty="0" smtClean="0">
                <a:latin typeface="Nudi 05 k" pitchFamily="2" charset="0"/>
              </a:rPr>
              <a:t>  vÀvÀéUÀ½UÀ£ÀÄ¸ÁgÀªÁV ¸ÀºÀPÁjUÀ½UÁV  ««</a:t>
            </a:r>
            <a:r>
              <a:rPr lang="en-US" sz="11200" dirty="0" err="1" smtClean="0">
                <a:latin typeface="Nudi 05 k" pitchFamily="2" charset="0"/>
              </a:rPr>
              <a:t>zsÀ</a:t>
            </a:r>
            <a:r>
              <a:rPr lang="en-US" sz="11200" dirty="0" smtClean="0">
                <a:latin typeface="Nudi 05 k" pitchFamily="2" charset="0"/>
              </a:rPr>
              <a:t>  </a:t>
            </a:r>
            <a:r>
              <a:rPr lang="en-US" sz="11200" dirty="0" err="1" smtClean="0">
                <a:latin typeface="Nudi 05 k" pitchFamily="2" charset="0"/>
              </a:rPr>
              <a:t>PÁAiÀÄð¤ÃwAiÀÄ£ÀÄß</a:t>
            </a:r>
            <a:r>
              <a:rPr lang="en-US" sz="11200" dirty="0" smtClean="0">
                <a:latin typeface="Nudi 05 k" pitchFamily="2" charset="0"/>
              </a:rPr>
              <a:t> </a:t>
            </a:r>
            <a:r>
              <a:rPr lang="en-US" sz="11200" dirty="0" err="1" smtClean="0">
                <a:latin typeface="Nudi 05 k" pitchFamily="2" charset="0"/>
              </a:rPr>
              <a:t>gÀa¸À®Ä</a:t>
            </a:r>
            <a:r>
              <a:rPr lang="en-US" sz="11200" dirty="0" smtClean="0">
                <a:latin typeface="Nudi 05 k" pitchFamily="2" charset="0"/>
              </a:rPr>
              <a:t>  ªÀiÁUÀðzÀ²ð ¸ÀÆvÀæUÀ¼À£ÀÄß  º</a:t>
            </a:r>
            <a:r>
              <a:rPr lang="en-US" sz="11200" dirty="0" err="1" smtClean="0">
                <a:latin typeface="Nudi 05 k" pitchFamily="2" charset="0"/>
              </a:rPr>
              <a:t>ÉÆgÀr¸ÀÄªÀÅzÀÄ</a:t>
            </a:r>
            <a:r>
              <a:rPr lang="en-US" sz="11200" dirty="0" smtClean="0">
                <a:latin typeface="Nudi 05 k" pitchFamily="2" charset="0"/>
              </a:rPr>
              <a:t>.</a:t>
            </a:r>
            <a:endParaRPr lang="en-US" sz="11200" dirty="0" smtClean="0">
              <a:latin typeface="Nudi 05 k" pitchFamily="2" charset="0"/>
            </a:endParaRPr>
          </a:p>
          <a:p>
            <a:r>
              <a:rPr lang="en-US" sz="11200" dirty="0" smtClean="0">
                <a:latin typeface="Nudi 05 k" pitchFamily="2" charset="0"/>
              </a:rPr>
              <a:t>¸</a:t>
            </a:r>
            <a:r>
              <a:rPr lang="en-US" sz="11200" dirty="0" err="1" smtClean="0">
                <a:latin typeface="Nudi 05 k" pitchFamily="2" charset="0"/>
              </a:rPr>
              <a:t>ÀºÀPÁgÀ</a:t>
            </a:r>
            <a:r>
              <a:rPr lang="en-US" sz="11200" dirty="0" smtClean="0">
                <a:latin typeface="Nudi 05 k" pitchFamily="2" charset="0"/>
              </a:rPr>
              <a:t> </a:t>
            </a:r>
            <a:r>
              <a:rPr lang="en-US" sz="11200" dirty="0" err="1" smtClean="0">
                <a:latin typeface="Nudi 05 k" pitchFamily="2" charset="0"/>
              </a:rPr>
              <a:t>vÀgÀ¨ÉÃw</a:t>
            </a:r>
            <a:r>
              <a:rPr lang="en-US" sz="11200" dirty="0" smtClean="0">
                <a:latin typeface="Nudi 05 k" pitchFamily="2" charset="0"/>
              </a:rPr>
              <a:t>,  ²PÀët ºÁUÀÆ    w¼ÀÄªÀ½PÉ   ¤</a:t>
            </a:r>
            <a:r>
              <a:rPr lang="en-US" sz="11200" dirty="0" err="1" smtClean="0">
                <a:latin typeface="Nudi 05 k" pitchFamily="2" charset="0"/>
              </a:rPr>
              <a:t>ÃqÀÄªÀÅzÀÄ</a:t>
            </a:r>
            <a:r>
              <a:rPr lang="en-US" sz="11200" dirty="0" smtClean="0">
                <a:latin typeface="Nudi 05 k" pitchFamily="2" charset="0"/>
              </a:rPr>
              <a:t>  ª</a:t>
            </a:r>
            <a:r>
              <a:rPr lang="en-US" sz="11200" dirty="0" err="1" smtClean="0">
                <a:latin typeface="Nudi 05 k" pitchFamily="2" charset="0"/>
              </a:rPr>
              <a:t>ÀÄvÀÄÛ</a:t>
            </a:r>
            <a:r>
              <a:rPr lang="en-US" sz="11200" dirty="0" smtClean="0">
                <a:latin typeface="Nudi 05 k" pitchFamily="2" charset="0"/>
              </a:rPr>
              <a:t>   ¸</a:t>
            </a:r>
            <a:r>
              <a:rPr lang="en-US" sz="11200" dirty="0" err="1" smtClean="0">
                <a:latin typeface="Nudi 05 k" pitchFamily="2" charset="0"/>
              </a:rPr>
              <a:t>ÀºÀPÁgÀ</a:t>
            </a:r>
            <a:r>
              <a:rPr lang="en-US" sz="11200" dirty="0" smtClean="0">
                <a:latin typeface="Nudi 05 k" pitchFamily="2" charset="0"/>
              </a:rPr>
              <a:t> vÀvÀéUÀ¼À£ÀÄß ¥</a:t>
            </a:r>
            <a:r>
              <a:rPr lang="en-US" sz="11200" dirty="0" err="1" smtClean="0">
                <a:latin typeface="Nudi 05 k" pitchFamily="2" charset="0"/>
              </a:rPr>
              <a:t>ÀæZÁgÀ</a:t>
            </a:r>
            <a:r>
              <a:rPr lang="en-IN" sz="11200" dirty="0" smtClean="0">
                <a:latin typeface="Nudi 05 k" pitchFamily="2" charset="0"/>
              </a:rPr>
              <a:t> </a:t>
            </a:r>
            <a:r>
              <a:rPr lang="en-US" sz="11200" dirty="0" smtClean="0">
                <a:latin typeface="Nudi 05 k" pitchFamily="2" charset="0"/>
              </a:rPr>
              <a:t>ª</a:t>
            </a:r>
            <a:r>
              <a:rPr lang="en-US" sz="11200" dirty="0" err="1" smtClean="0">
                <a:latin typeface="Nudi 05 k" pitchFamily="2" charset="0"/>
              </a:rPr>
              <a:t>ÀiÁqÀÄªÀÅzÀÄ</a:t>
            </a:r>
            <a:r>
              <a:rPr lang="en-US" sz="11200" dirty="0" smtClean="0">
                <a:latin typeface="Nudi 05 k" pitchFamily="2" charset="0"/>
              </a:rPr>
              <a:t>.</a:t>
            </a:r>
            <a:endParaRPr lang="en-IN" sz="11200" b="1" dirty="0" smtClean="0">
              <a:latin typeface="Nudi 05 k" pitchFamily="2" charset="0"/>
            </a:endParaRPr>
          </a:p>
          <a:p>
            <a:r>
              <a:rPr lang="en-US" sz="11200" dirty="0" smtClean="0">
                <a:latin typeface="Nudi 05 k" pitchFamily="2" charset="0"/>
              </a:rPr>
              <a:t>¸</a:t>
            </a:r>
            <a:r>
              <a:rPr lang="en-US" sz="11200" dirty="0" err="1" smtClean="0">
                <a:latin typeface="Nudi 05 k" pitchFamily="2" charset="0"/>
              </a:rPr>
              <a:t>ÀA±ÉÆÃzsÀ£É</a:t>
            </a:r>
            <a:r>
              <a:rPr lang="en-US" sz="11200" dirty="0" smtClean="0">
                <a:latin typeface="Nudi 05 k" pitchFamily="2" charset="0"/>
              </a:rPr>
              <a:t> ºÁUÀÆ ª</a:t>
            </a:r>
            <a:r>
              <a:rPr lang="en-US" sz="11200" dirty="0" err="1" smtClean="0">
                <a:latin typeface="Nudi 05 k" pitchFamily="2" charset="0"/>
              </a:rPr>
              <a:t>ÀiË®åªÀiÁ¥À£ÀªÀ£ÀÄß</a:t>
            </a:r>
            <a:r>
              <a:rPr lang="en-US" sz="11200" dirty="0" smtClean="0">
                <a:latin typeface="Nudi 05 k" pitchFamily="2" charset="0"/>
              </a:rPr>
              <a:t>    PÉÊUÉÆ¼ÀÄîªÀÅzÀÄ ª</a:t>
            </a:r>
            <a:r>
              <a:rPr lang="en-US" sz="11200" dirty="0" err="1" smtClean="0">
                <a:latin typeface="Nudi 05 k" pitchFamily="2" charset="0"/>
              </a:rPr>
              <a:t>ÀÄvÀÄÛ</a:t>
            </a:r>
            <a:r>
              <a:rPr lang="en-US" sz="11200" dirty="0" smtClean="0">
                <a:latin typeface="Nudi 05 k" pitchFamily="2" charset="0"/>
              </a:rPr>
              <a:t> ¸</a:t>
            </a:r>
            <a:r>
              <a:rPr lang="en-US" sz="11200" dirty="0" err="1" smtClean="0">
                <a:latin typeface="Nudi 05 k" pitchFamily="2" charset="0"/>
              </a:rPr>
              <a:t>ÀzÀ¸Àå</a:t>
            </a:r>
            <a:r>
              <a:rPr lang="en-US" sz="11200" dirty="0" smtClean="0">
                <a:latin typeface="Nudi 05 k" pitchFamily="2" charset="0"/>
              </a:rPr>
              <a:t>  ¸ÀºÀPÁjUÀ½UÁV </a:t>
            </a:r>
            <a:r>
              <a:rPr lang="en-US" sz="11200" dirty="0" err="1" smtClean="0">
                <a:latin typeface="Nudi 05 k" pitchFamily="2" charset="0"/>
              </a:rPr>
              <a:t>AiÀÄxÁzÀÈµÀÖ</a:t>
            </a:r>
            <a:r>
              <a:rPr lang="en-US" sz="11200" dirty="0" smtClean="0">
                <a:latin typeface="Nudi 05 k" pitchFamily="2" charset="0"/>
              </a:rPr>
              <a:t> </a:t>
            </a:r>
            <a:r>
              <a:rPr lang="en-US" sz="11200" dirty="0" err="1" smtClean="0">
                <a:latin typeface="Nudi 05 k" pitchFamily="2" charset="0"/>
              </a:rPr>
              <a:t>C©üªÀÈ¢Þ</a:t>
            </a:r>
            <a:r>
              <a:rPr lang="en-US" sz="11200" dirty="0" smtClean="0">
                <a:latin typeface="Nudi 05 k" pitchFamily="2" charset="0"/>
              </a:rPr>
              <a:t> AiÉÆÃd£ÉUÀ¼À£ÀÄß  ¹zÀÞÝ¥Àr¸À®Ä   £</a:t>
            </a:r>
            <a:r>
              <a:rPr lang="en-US" sz="11200" dirty="0" err="1" smtClean="0">
                <a:latin typeface="Nudi 05 k" pitchFamily="2" charset="0"/>
              </a:rPr>
              <a:t>ÉgÀªÁUÀÄªÀÅzÀÄ</a:t>
            </a:r>
            <a:r>
              <a:rPr lang="en-US" sz="11200" dirty="0" smtClean="0">
                <a:latin typeface="Nudi 05 k" pitchFamily="2" charset="0"/>
              </a:rPr>
              <a:t>.</a:t>
            </a:r>
            <a:endParaRPr lang="en-IN" sz="11200" dirty="0" smtClean="0">
              <a:latin typeface="Nudi 05 k" pitchFamily="2" charset="0"/>
            </a:endParaRPr>
          </a:p>
          <a:p>
            <a:r>
              <a:rPr lang="en-US" sz="11200" dirty="0" smtClean="0">
                <a:latin typeface="Nudi 05 k" pitchFamily="2" charset="0"/>
              </a:rPr>
              <a:t>¸</a:t>
            </a:r>
            <a:r>
              <a:rPr lang="en-US" sz="11200" dirty="0" err="1" smtClean="0">
                <a:latin typeface="Nudi 05 k" pitchFamily="2" charset="0"/>
              </a:rPr>
              <a:t>ÀzÀ¸Àå</a:t>
            </a:r>
            <a:r>
              <a:rPr lang="en-US" sz="11200" dirty="0" smtClean="0">
                <a:latin typeface="Nudi 05 k" pitchFamily="2" charset="0"/>
              </a:rPr>
              <a:t>   ¸ÀºÀPÁjUÀ¼À  £</a:t>
            </a:r>
            <a:r>
              <a:rPr lang="en-US" sz="11200" dirty="0" err="1" smtClean="0">
                <a:latin typeface="Nudi 05 k" pitchFamily="2" charset="0"/>
              </a:rPr>
              <a:t>ÀqÀÄªÉ</a:t>
            </a:r>
            <a:r>
              <a:rPr lang="en-US" sz="11200" dirty="0" smtClean="0">
                <a:latin typeface="Nudi 05 k" pitchFamily="2" charset="0"/>
              </a:rPr>
              <a:t> ¸</a:t>
            </a:r>
            <a:r>
              <a:rPr lang="en-US" sz="11200" dirty="0" err="1" smtClean="0">
                <a:latin typeface="Nudi 05 k" pitchFamily="2" charset="0"/>
              </a:rPr>
              <a:t>ËºÁzÀð</a:t>
            </a:r>
            <a:r>
              <a:rPr lang="en-US" sz="11200" dirty="0" smtClean="0">
                <a:latin typeface="Nudi 05 k" pitchFamily="2" charset="0"/>
              </a:rPr>
              <a:t> ¸</a:t>
            </a:r>
            <a:r>
              <a:rPr lang="en-US" sz="11200" dirty="0" err="1" smtClean="0">
                <a:latin typeface="Nudi 05 k" pitchFamily="2" charset="0"/>
              </a:rPr>
              <a:t>ÀA§AzsÀªÀ£ÀÄß</a:t>
            </a:r>
            <a:r>
              <a:rPr lang="en-US" sz="11200" dirty="0" smtClean="0">
                <a:latin typeface="Nudi 05 k" pitchFamily="2" charset="0"/>
              </a:rPr>
              <a:t>  </a:t>
            </a:r>
            <a:r>
              <a:rPr lang="en-US" sz="11200" dirty="0" err="1" smtClean="0">
                <a:latin typeface="Nudi 05 k" pitchFamily="2" charset="0"/>
              </a:rPr>
              <a:t>PÀ°à¸ÀÄªÀÅzÀÄ</a:t>
            </a:r>
            <a:r>
              <a:rPr lang="en-US" sz="11200" dirty="0" smtClean="0">
                <a:latin typeface="Nudi 05 k" pitchFamily="2" charset="0"/>
              </a:rPr>
              <a:t>.</a:t>
            </a:r>
            <a:endParaRPr lang="en-IN" sz="11200" dirty="0" smtClean="0">
              <a:latin typeface="Nudi 05 k" pitchFamily="2" charset="0"/>
            </a:endParaRPr>
          </a:p>
          <a:p>
            <a:pPr>
              <a:buNone/>
            </a:pPr>
            <a:endParaRPr lang="en-IN" sz="11200" dirty="0" smtClean="0">
              <a:latin typeface="Nudi 05 k" pitchFamily="2" charset="0"/>
            </a:endParaRPr>
          </a:p>
          <a:p>
            <a:pPr>
              <a:buNone/>
            </a:pPr>
            <a:endParaRPr lang="en-IN" sz="11200" dirty="0" smtClean="0">
              <a:latin typeface="Nudi 05 k" pitchFamily="2" charset="0"/>
            </a:endParaRPr>
          </a:p>
          <a:p>
            <a:endParaRPr lang="en-IN" sz="11200" dirty="0" smtClean="0">
              <a:latin typeface="Nudi 05 k" pitchFamily="2" charset="0"/>
            </a:endParaRPr>
          </a:p>
          <a:p>
            <a:pPr>
              <a:buNone/>
            </a:pPr>
            <a:r>
              <a:rPr lang="en-US" sz="11200" dirty="0" smtClean="0"/>
              <a:t/>
            </a:r>
            <a:br>
              <a:rPr lang="en-US" sz="11200" dirty="0" smtClean="0"/>
            </a:br>
            <a:r>
              <a:rPr lang="en-US" sz="11200" dirty="0" smtClean="0"/>
              <a:t> </a:t>
            </a:r>
            <a:endParaRPr lang="en-IN" sz="11200" dirty="0" smtClean="0"/>
          </a:p>
          <a:p>
            <a:pPr>
              <a:buNone/>
            </a:pPr>
            <a:r>
              <a:rPr lang="en-US" sz="11200" dirty="0" smtClean="0"/>
              <a:t> </a:t>
            </a:r>
            <a:endParaRPr lang="en-IN" sz="11200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en-IN" dirty="0" smtClean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69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ËºÁzÀð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ÀAAiÀÄÄPÀÛ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ÀºÀPÁjAiÀÄ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GzÉÝÃ±ÀUÀ¼ÀÄ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35782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Nudi 05 k" pitchFamily="2" charset="0"/>
              </a:rPr>
              <a:t>C£ÀºÀðUÉÆ½¸À¯ÁzÀ  </a:t>
            </a:r>
            <a:r>
              <a:rPr lang="en-US" dirty="0" err="1" smtClean="0">
                <a:latin typeface="Nudi 05 k" pitchFamily="2" charset="0"/>
              </a:rPr>
              <a:t>CxÀªÁ</a:t>
            </a:r>
            <a:r>
              <a:rPr lang="en-US" dirty="0" smtClean="0">
                <a:latin typeface="Nudi 05 k" pitchFamily="2" charset="0"/>
              </a:rPr>
              <a:t> </a:t>
            </a:r>
            <a:r>
              <a:rPr lang="en-US" dirty="0" err="1" smtClean="0">
                <a:latin typeface="Nudi 05 k" pitchFamily="2" charset="0"/>
              </a:rPr>
              <a:t>vÉUÉzÀÄ</a:t>
            </a:r>
            <a:r>
              <a:rPr lang="en-US" dirty="0" smtClean="0">
                <a:latin typeface="Nudi 05 k" pitchFamily="2" charset="0"/>
              </a:rPr>
              <a:t> º</a:t>
            </a:r>
            <a:r>
              <a:rPr lang="en-US" dirty="0" err="1" smtClean="0">
                <a:latin typeface="Nudi 05 k" pitchFamily="2" charset="0"/>
              </a:rPr>
              <a:t>ÁPÀ¯ÁzÀ</a:t>
            </a:r>
            <a:r>
              <a:rPr lang="en-US" dirty="0" smtClean="0">
                <a:latin typeface="Nudi 05 k" pitchFamily="2" charset="0"/>
              </a:rPr>
              <a:t>   </a:t>
            </a:r>
            <a:r>
              <a:rPr lang="en-US" dirty="0" err="1" smtClean="0">
                <a:latin typeface="Nudi 05 k" pitchFamily="2" charset="0"/>
              </a:rPr>
              <a:t>MAzÀÄ</a:t>
            </a:r>
            <a:r>
              <a:rPr lang="en-US" dirty="0" smtClean="0">
                <a:latin typeface="Nudi 05 k" pitchFamily="2" charset="0"/>
              </a:rPr>
              <a:t>  ¸</a:t>
            </a:r>
            <a:r>
              <a:rPr lang="en-US" dirty="0" err="1" smtClean="0">
                <a:latin typeface="Nudi 05 k" pitchFamily="2" charset="0"/>
              </a:rPr>
              <a:t>ÀºÀPÁjAiÀÄ</a:t>
            </a:r>
            <a:r>
              <a:rPr lang="en-US" dirty="0" smtClean="0">
                <a:latin typeface="Nudi 05 k" pitchFamily="2" charset="0"/>
              </a:rPr>
              <a:t>   ¤</a:t>
            </a:r>
            <a:r>
              <a:rPr lang="en-US" dirty="0" err="1" smtClean="0">
                <a:latin typeface="Nudi 05 k" pitchFamily="2" charset="0"/>
              </a:rPr>
              <a:t>zÉðÃ±ÀPÀ£À</a:t>
            </a:r>
            <a:r>
              <a:rPr lang="en-US" dirty="0" smtClean="0">
                <a:latin typeface="Nudi 05 k" pitchFamily="2" charset="0"/>
              </a:rPr>
              <a:t>  C¦Ã®£</a:t>
            </a:r>
            <a:r>
              <a:rPr lang="en-US" dirty="0" err="1" smtClean="0">
                <a:latin typeface="Nudi 05 k" pitchFamily="2" charset="0"/>
              </a:rPr>
              <a:t>ÀÄß</a:t>
            </a:r>
            <a:r>
              <a:rPr lang="en-US" dirty="0" smtClean="0">
                <a:latin typeface="Nudi 05 k" pitchFamily="2" charset="0"/>
              </a:rPr>
              <a:t> ¥</a:t>
            </a:r>
            <a:r>
              <a:rPr lang="en-US" dirty="0" err="1" smtClean="0">
                <a:latin typeface="Nudi 05 k" pitchFamily="2" charset="0"/>
              </a:rPr>
              <a:t>ÀjUÀtÂ¸ÀÄªÀÅzÀÄ</a:t>
            </a:r>
            <a:r>
              <a:rPr lang="en-US" dirty="0" smtClean="0">
                <a:latin typeface="Nudi 05 k" pitchFamily="2" charset="0"/>
              </a:rPr>
              <a:t>.</a:t>
            </a:r>
            <a:endParaRPr lang="en-IN" dirty="0" smtClean="0">
              <a:latin typeface="Nudi 05 k" pitchFamily="2" charset="0"/>
            </a:endParaRPr>
          </a:p>
          <a:p>
            <a:r>
              <a:rPr lang="en-US" dirty="0" err="1" smtClean="0">
                <a:latin typeface="Nudi 05 k" pitchFamily="2" charset="0"/>
              </a:rPr>
              <a:t>CUÀvÀå«gÀÄªÁUÀ</a:t>
            </a:r>
            <a:r>
              <a:rPr lang="en-US" dirty="0" smtClean="0">
                <a:latin typeface="Nudi 05 k" pitchFamily="2" charset="0"/>
              </a:rPr>
              <a:t>   ¸</a:t>
            </a:r>
            <a:r>
              <a:rPr lang="en-US" dirty="0" err="1" smtClean="0">
                <a:latin typeface="Nudi 05 k" pitchFamily="2" charset="0"/>
              </a:rPr>
              <a:t>ÀzÀ¸Àå</a:t>
            </a:r>
            <a:r>
              <a:rPr lang="en-US" dirty="0" smtClean="0">
                <a:latin typeface="Nudi 05 k" pitchFamily="2" charset="0"/>
              </a:rPr>
              <a:t>   ¸ÀºÀPÁjUÀ¼À       ªÀÄAqÀ½  ¸À¨sÉUÀ¼À°è  ¨</a:t>
            </a:r>
            <a:r>
              <a:rPr lang="en-US" dirty="0" err="1" smtClean="0">
                <a:latin typeface="Nudi 05 k" pitchFamily="2" charset="0"/>
              </a:rPr>
              <a:t>sÁUÀªÀ</a:t>
            </a:r>
            <a:r>
              <a:rPr lang="en-US" dirty="0" smtClean="0">
                <a:latin typeface="Nudi 05 k" pitchFamily="2" charset="0"/>
              </a:rPr>
              <a:t>»¸</a:t>
            </a:r>
            <a:r>
              <a:rPr lang="en-US" dirty="0" err="1" smtClean="0">
                <a:latin typeface="Nudi 05 k" pitchFamily="2" charset="0"/>
              </a:rPr>
              <a:t>ÀÄªÀÅzÀÆ</a:t>
            </a:r>
            <a:r>
              <a:rPr lang="en-US" dirty="0" smtClean="0">
                <a:latin typeface="Nudi 05 k" pitchFamily="2" charset="0"/>
              </a:rPr>
              <a:t>   ¸</a:t>
            </a:r>
            <a:r>
              <a:rPr lang="en-US" dirty="0" err="1" smtClean="0">
                <a:latin typeface="Nudi 05 k" pitchFamily="2" charset="0"/>
              </a:rPr>
              <a:t>ÉÃjzÀAvÉ</a:t>
            </a:r>
            <a:r>
              <a:rPr lang="en-US" dirty="0" smtClean="0">
                <a:latin typeface="Nudi 05 k" pitchFamily="2" charset="0"/>
              </a:rPr>
              <a:t>  ¸</a:t>
            </a:r>
            <a:r>
              <a:rPr lang="en-US" dirty="0" err="1" smtClean="0">
                <a:latin typeface="Nudi 05 k" pitchFamily="2" charset="0"/>
              </a:rPr>
              <a:t>ÀzÀ¸Àå</a:t>
            </a:r>
            <a:r>
              <a:rPr lang="en-US" dirty="0" smtClean="0">
                <a:latin typeface="Nudi 05 k" pitchFamily="2" charset="0"/>
              </a:rPr>
              <a:t> </a:t>
            </a:r>
            <a:r>
              <a:rPr lang="en-US" dirty="0" smtClean="0">
                <a:latin typeface="Nudi 05 k" pitchFamily="2" charset="0"/>
              </a:rPr>
              <a:t>¸ÀºÀPÁjUÀ½UÉ  </a:t>
            </a:r>
            <a:r>
              <a:rPr lang="en-US" dirty="0" smtClean="0">
                <a:latin typeface="Nudi 05 k" pitchFamily="2" charset="0"/>
              </a:rPr>
              <a:t>ª</a:t>
            </a:r>
            <a:r>
              <a:rPr lang="en-US" dirty="0" err="1" smtClean="0">
                <a:latin typeface="Nudi 05 k" pitchFamily="2" charset="0"/>
              </a:rPr>
              <a:t>ÀåªÀ¸ÁÜ¥À£Á</a:t>
            </a:r>
            <a:r>
              <a:rPr lang="en-US" dirty="0" smtClean="0">
                <a:latin typeface="Nudi 05 k" pitchFamily="2" charset="0"/>
              </a:rPr>
              <a:t> </a:t>
            </a:r>
            <a:r>
              <a:rPr lang="en-US" dirty="0" err="1" smtClean="0">
                <a:latin typeface="Nudi 05 k" pitchFamily="2" charset="0"/>
              </a:rPr>
              <a:t>C©üªÀÈ¢Þ</a:t>
            </a:r>
            <a:r>
              <a:rPr lang="en-US" dirty="0" smtClean="0">
                <a:latin typeface="Nudi 05 k" pitchFamily="2" charset="0"/>
              </a:rPr>
              <a:t>  ¸ÉÃªÉUÀ¼À£ÀÄß </a:t>
            </a:r>
            <a:r>
              <a:rPr lang="en-US" dirty="0" err="1" smtClean="0">
                <a:latin typeface="Nudi 05 k" pitchFamily="2" charset="0"/>
              </a:rPr>
              <a:t>PÀ°à¸ÀÄªÀÅzÀÄ</a:t>
            </a:r>
            <a:r>
              <a:rPr lang="en-US" dirty="0" smtClean="0">
                <a:latin typeface="Nudi 05 k" pitchFamily="2" charset="0"/>
              </a:rPr>
              <a:t>.</a:t>
            </a:r>
            <a:endParaRPr lang="en-US" dirty="0" smtClean="0">
              <a:latin typeface="Nudi 05 k" pitchFamily="2" charset="0"/>
            </a:endParaRPr>
          </a:p>
          <a:p>
            <a:r>
              <a:rPr lang="en-US" dirty="0" smtClean="0">
                <a:latin typeface="Nudi 05 k" pitchFamily="2" charset="0"/>
              </a:rPr>
              <a:t> ¸</a:t>
            </a:r>
            <a:r>
              <a:rPr lang="en-US" dirty="0" err="1" smtClean="0">
                <a:latin typeface="Nudi 05 k" pitchFamily="2" charset="0"/>
              </a:rPr>
              <a:t>ÀzÀ¸Àå</a:t>
            </a:r>
            <a:r>
              <a:rPr lang="en-US" dirty="0" smtClean="0">
                <a:latin typeface="Nudi 05 k" pitchFamily="2" charset="0"/>
              </a:rPr>
              <a:t>  ¸ÀºÀPÁjUÀ½UÉ  ¤</a:t>
            </a:r>
            <a:r>
              <a:rPr lang="en-US" dirty="0" err="1" smtClean="0">
                <a:latin typeface="Nudi 05 k" pitchFamily="2" charset="0"/>
              </a:rPr>
              <a:t>Ãw</a:t>
            </a:r>
            <a:r>
              <a:rPr lang="en-US" dirty="0" smtClean="0">
                <a:latin typeface="Nudi 05 k" pitchFamily="2" charset="0"/>
              </a:rPr>
              <a:t>  ¸</a:t>
            </a:r>
            <a:r>
              <a:rPr lang="en-US" dirty="0" err="1" smtClean="0">
                <a:latin typeface="Nudi 05 k" pitchFamily="2" charset="0"/>
              </a:rPr>
              <a:t>ÀA»vÉAiÀÄ£ÀÄß</a:t>
            </a:r>
            <a:r>
              <a:rPr lang="en-US" dirty="0" smtClean="0">
                <a:latin typeface="Nudi 05 k" pitchFamily="2" charset="0"/>
              </a:rPr>
              <a:t> </a:t>
            </a:r>
            <a:r>
              <a:rPr lang="en-US" dirty="0" err="1" smtClean="0">
                <a:latin typeface="Nudi 05 k" pitchFamily="2" charset="0"/>
              </a:rPr>
              <a:t>gÀÆ</a:t>
            </a:r>
            <a:r>
              <a:rPr lang="en-US" dirty="0" smtClean="0">
                <a:latin typeface="Nudi 05 k" pitchFamily="2" charset="0"/>
              </a:rPr>
              <a:t>¦¸</a:t>
            </a:r>
            <a:r>
              <a:rPr lang="en-US" dirty="0" err="1" smtClean="0">
                <a:latin typeface="Nudi 05 k" pitchFamily="2" charset="0"/>
              </a:rPr>
              <a:t>ÀÄªÀÅzÀÄ</a:t>
            </a:r>
            <a:r>
              <a:rPr lang="en-US" dirty="0" smtClean="0">
                <a:latin typeface="Nudi 05 k" pitchFamily="2" charset="0"/>
              </a:rPr>
              <a:t>.</a:t>
            </a:r>
            <a:endParaRPr lang="en-IN" dirty="0" smtClean="0"/>
          </a:p>
          <a:p>
            <a:r>
              <a:rPr lang="en-US" dirty="0" smtClean="0">
                <a:latin typeface="Nudi 05 k" pitchFamily="2" charset="0"/>
              </a:rPr>
              <a:t>¸</a:t>
            </a:r>
            <a:r>
              <a:rPr lang="en-US" dirty="0" err="1" smtClean="0">
                <a:latin typeface="Nudi 05 k" pitchFamily="2" charset="0"/>
              </a:rPr>
              <a:t>ÀzÀ¸Àå</a:t>
            </a:r>
            <a:r>
              <a:rPr lang="en-US" dirty="0" smtClean="0">
                <a:latin typeface="Nudi 05 k" pitchFamily="2" charset="0"/>
              </a:rPr>
              <a:t>   ¸ÀºÀPÁjUÀ½UÉ     </a:t>
            </a:r>
            <a:r>
              <a:rPr lang="en-US" dirty="0" err="1" smtClean="0">
                <a:latin typeface="Nudi 05 k" pitchFamily="2" charset="0"/>
              </a:rPr>
              <a:t>DyðPÀ</a:t>
            </a:r>
            <a:r>
              <a:rPr lang="en-US" dirty="0" smtClean="0">
                <a:latin typeface="Nudi 05 k" pitchFamily="2" charset="0"/>
              </a:rPr>
              <a:t>   ¸À§®</a:t>
            </a:r>
            <a:r>
              <a:rPr lang="en-US" dirty="0" err="1" smtClean="0">
                <a:latin typeface="Nudi 05 k" pitchFamily="2" charset="0"/>
              </a:rPr>
              <a:t>vÉAiÀÄ</a:t>
            </a:r>
            <a:r>
              <a:rPr lang="en-US" dirty="0" smtClean="0">
                <a:latin typeface="Nudi 05 k" pitchFamily="2" charset="0"/>
              </a:rPr>
              <a:t>  ªÀiÁ£ÀzÀAqÀUÀ¼À£ÀÄß  </a:t>
            </a:r>
            <a:r>
              <a:rPr lang="en-US" dirty="0" err="1" smtClean="0">
                <a:latin typeface="Nudi 05 k" pitchFamily="2" charset="0"/>
              </a:rPr>
              <a:t>gÀÆ</a:t>
            </a:r>
            <a:r>
              <a:rPr lang="en-US" dirty="0" smtClean="0">
                <a:latin typeface="Nudi 05 k" pitchFamily="2" charset="0"/>
              </a:rPr>
              <a:t>¦¸</a:t>
            </a:r>
            <a:r>
              <a:rPr lang="en-US" dirty="0" err="1" smtClean="0">
                <a:latin typeface="Nudi 05 k" pitchFamily="2" charset="0"/>
              </a:rPr>
              <a:t>À</a:t>
            </a:r>
            <a:r>
              <a:rPr lang="en-US" sz="2800" dirty="0" err="1" smtClean="0">
                <a:latin typeface="Nudi 05 k" pitchFamily="2" charset="0"/>
              </a:rPr>
              <a:t>ÄªÀÅzÀÄ</a:t>
            </a:r>
            <a:r>
              <a:rPr lang="en-US" sz="2800" dirty="0" smtClean="0">
                <a:latin typeface="Nudi 05 k" pitchFamily="2" charset="0"/>
              </a:rPr>
              <a:t>.</a:t>
            </a:r>
            <a:r>
              <a:rPr lang="en-US" dirty="0" smtClean="0">
                <a:latin typeface="Nudi 05 k" pitchFamily="2" charset="0"/>
              </a:rPr>
              <a:t> </a:t>
            </a:r>
          </a:p>
          <a:p>
            <a:r>
              <a:rPr lang="en-US" dirty="0" smtClean="0">
                <a:latin typeface="Nudi 05 k" pitchFamily="2" charset="0"/>
              </a:rPr>
              <a:t>¸</a:t>
            </a:r>
            <a:r>
              <a:rPr lang="en-US" dirty="0" err="1" smtClean="0">
                <a:latin typeface="Nudi 05 k" pitchFamily="2" charset="0"/>
              </a:rPr>
              <a:t>ÀºÀPÁj</a:t>
            </a:r>
            <a:r>
              <a:rPr lang="en-US" dirty="0" smtClean="0">
                <a:latin typeface="Nudi 05 k" pitchFamily="2" charset="0"/>
              </a:rPr>
              <a:t>  «</a:t>
            </a:r>
            <a:r>
              <a:rPr lang="en-US" dirty="0" err="1" smtClean="0">
                <a:latin typeface="Nudi 05 k" pitchFamily="2" charset="0"/>
              </a:rPr>
              <a:t>ZÁgÀzsÁgÉAiÀÄ£ÀÄß</a:t>
            </a:r>
            <a:r>
              <a:rPr lang="en-US" dirty="0" smtClean="0">
                <a:latin typeface="Nudi 05 k" pitchFamily="2" charset="0"/>
              </a:rPr>
              <a:t>   </a:t>
            </a:r>
            <a:r>
              <a:rPr lang="en-US" dirty="0" err="1" smtClean="0">
                <a:latin typeface="Nudi 05 k" pitchFamily="2" charset="0"/>
              </a:rPr>
              <a:t>C£Àé¬Ä¸ÀÄªÀAvÉ</a:t>
            </a:r>
            <a:r>
              <a:rPr lang="en-US" dirty="0" smtClean="0">
                <a:latin typeface="Nudi 05 k" pitchFamily="2" charset="0"/>
              </a:rPr>
              <a:t>  ¥</a:t>
            </a:r>
            <a:r>
              <a:rPr lang="en-US" dirty="0" err="1" smtClean="0">
                <a:latin typeface="Nudi 05 k" pitchFamily="2" charset="0"/>
              </a:rPr>
              <a:t>ÁæAiÉÆÃVPÀ</a:t>
            </a:r>
            <a:r>
              <a:rPr lang="en-US" dirty="0" smtClean="0">
                <a:latin typeface="Nudi 05 k" pitchFamily="2" charset="0"/>
              </a:rPr>
              <a:t>  AiÉÆÃd£ÉUÀ¼À£ÀÄß    PÉÊUÉwÛPÉÆ¼ÀÄîªÀÅzÀÄ.</a:t>
            </a:r>
          </a:p>
          <a:p>
            <a:endParaRPr lang="en-IN" sz="2800" dirty="0" smtClean="0">
              <a:latin typeface="Nudi 05 k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39718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ËºÁzÀð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ÀAAiÀÄÄPÀÛ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ÀºÀPÁjAiÀÄ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GzÉÝÃ±ÀUÀ¼ÀÄ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Nudi 05 k" pitchFamily="2" charset="0"/>
              </a:rPr>
              <a:t>¸</a:t>
            </a:r>
            <a:r>
              <a:rPr lang="en-US" sz="2800" b="1" dirty="0" err="1" smtClean="0">
                <a:latin typeface="Nudi 05 k" pitchFamily="2" charset="0"/>
              </a:rPr>
              <a:t>ÀzÀ¸Àå</a:t>
            </a:r>
            <a:r>
              <a:rPr lang="en-US" sz="2800" b="1" dirty="0" smtClean="0">
                <a:latin typeface="Nudi 05 k" pitchFamily="2" charset="0"/>
              </a:rPr>
              <a:t>   ¸ÀºÀPÁjUÀ½UÉ  PÁ£ÀÆ£ÀÄ £</a:t>
            </a:r>
            <a:r>
              <a:rPr lang="en-US" sz="2800" b="1" dirty="0" err="1" smtClean="0">
                <a:latin typeface="Nudi 05 k" pitchFamily="2" charset="0"/>
              </a:rPr>
              <a:t>ÉgÀªÀÅ</a:t>
            </a:r>
            <a:r>
              <a:rPr lang="en-US" sz="2800" b="1" dirty="0" smtClean="0">
                <a:latin typeface="Nudi 05 k" pitchFamily="2" charset="0"/>
              </a:rPr>
              <a:t>    ºÁUÀÆ   ¸À®ºÉ  ¸ÀÆZÀ£É </a:t>
            </a:r>
            <a:r>
              <a:rPr lang="en-US" sz="2800" b="1" dirty="0" err="1" smtClean="0">
                <a:latin typeface="Nudi 05 k" pitchFamily="2" charset="0"/>
              </a:rPr>
              <a:t>MzÀV¸ÀÄªÀÅzÀÄ</a:t>
            </a:r>
            <a:r>
              <a:rPr lang="en-US" sz="2800" b="1" dirty="0" smtClean="0">
                <a:latin typeface="Nudi 05 k" pitchFamily="2" charset="0"/>
              </a:rPr>
              <a:t>.</a:t>
            </a:r>
            <a:endParaRPr lang="en-IN" sz="2800" b="1" dirty="0" smtClean="0">
              <a:latin typeface="Nudi 05 k" pitchFamily="2" charset="0"/>
            </a:endParaRPr>
          </a:p>
          <a:p>
            <a:r>
              <a:rPr lang="en-US" sz="2800" b="1" dirty="0" smtClean="0">
                <a:latin typeface="Nudi 05 k" pitchFamily="2" charset="0"/>
              </a:rPr>
              <a:t>¸</a:t>
            </a:r>
            <a:r>
              <a:rPr lang="en-US" sz="2800" b="1" dirty="0" err="1" smtClean="0">
                <a:latin typeface="Nudi 05 k" pitchFamily="2" charset="0"/>
              </a:rPr>
              <a:t>ÀzÀ¸Àå</a:t>
            </a:r>
            <a:r>
              <a:rPr lang="en-US" sz="2800" b="1" dirty="0" smtClean="0">
                <a:latin typeface="Nudi 05 k" pitchFamily="2" charset="0"/>
              </a:rPr>
              <a:t>   ¸ÀºÀPÁjUÀ¼À   </a:t>
            </a:r>
            <a:r>
              <a:rPr lang="en-US" sz="2800" b="1" dirty="0" err="1" smtClean="0">
                <a:latin typeface="Nudi 05 k" pitchFamily="2" charset="0"/>
              </a:rPr>
              <a:t>CUÀvÀåzÀ</a:t>
            </a:r>
            <a:r>
              <a:rPr lang="en-US" sz="2800" b="1" dirty="0" smtClean="0">
                <a:latin typeface="Nudi 05 k" pitchFamily="2" charset="0"/>
              </a:rPr>
              <a:t> ª</a:t>
            </a:r>
            <a:r>
              <a:rPr lang="en-US" sz="2800" b="1" dirty="0" err="1" smtClean="0">
                <a:latin typeface="Nudi 05 k" pitchFamily="2" charset="0"/>
              </a:rPr>
              <a:t>ÉÄÃgÉUÉ</a:t>
            </a:r>
            <a:r>
              <a:rPr lang="en-US" sz="2800" b="1" dirty="0" smtClean="0">
                <a:latin typeface="Nudi 05 k" pitchFamily="2" charset="0"/>
              </a:rPr>
              <a:t>   </a:t>
            </a:r>
            <a:r>
              <a:rPr lang="en-US" sz="2800" b="1" dirty="0" err="1" smtClean="0">
                <a:latin typeface="Nudi 05 k" pitchFamily="2" charset="0"/>
              </a:rPr>
              <a:t>AiÀiÁªÀÅzÉÃ</a:t>
            </a:r>
            <a:r>
              <a:rPr lang="en-US" sz="2800" b="1" dirty="0" smtClean="0">
                <a:latin typeface="Nudi 05 k" pitchFamily="2" charset="0"/>
              </a:rPr>
              <a:t>  </a:t>
            </a:r>
            <a:r>
              <a:rPr lang="en-US" sz="2800" b="1" dirty="0" err="1" smtClean="0">
                <a:latin typeface="Nudi 05 k" pitchFamily="2" charset="0"/>
              </a:rPr>
              <a:t>EvÀgÀ</a:t>
            </a:r>
            <a:r>
              <a:rPr lang="en-US" sz="2800" b="1" dirty="0" smtClean="0">
                <a:latin typeface="Nudi 05 k" pitchFamily="2" charset="0"/>
              </a:rPr>
              <a:t> ¸ÉÃªÉUÀ¼À£ÀÄß </a:t>
            </a:r>
            <a:r>
              <a:rPr lang="en-US" sz="2800" b="1" dirty="0" err="1" smtClean="0">
                <a:latin typeface="Nudi 05 k" pitchFamily="2" charset="0"/>
              </a:rPr>
              <a:t>MzÀV¸ÀÄªÀÅzÀÄ</a:t>
            </a:r>
            <a:r>
              <a:rPr lang="en-US" sz="2800" b="1" dirty="0" smtClean="0">
                <a:latin typeface="Nudi 05 k" pitchFamily="2" charset="0"/>
              </a:rPr>
              <a:t>.</a:t>
            </a:r>
            <a:endParaRPr lang="en-US" sz="2800" b="1" dirty="0" smtClean="0">
              <a:latin typeface="Nudi 05 k" pitchFamily="2" charset="0"/>
            </a:endParaRPr>
          </a:p>
          <a:p>
            <a:r>
              <a:rPr lang="en-US" sz="2800" b="1" dirty="0" smtClean="0">
                <a:latin typeface="Nudi 05 k" pitchFamily="2" charset="0"/>
              </a:rPr>
              <a:t>ºÉÆ¸À   </a:t>
            </a:r>
            <a:r>
              <a:rPr lang="en-US" sz="2800" b="1" dirty="0" err="1" smtClean="0">
                <a:latin typeface="Nudi 05 k" pitchFamily="2" charset="0"/>
              </a:rPr>
              <a:t>gÀÆ¥ÀzÀ</a:t>
            </a:r>
            <a:r>
              <a:rPr lang="en-US" sz="2800" b="1" dirty="0" smtClean="0">
                <a:latin typeface="Nudi 05 k" pitchFamily="2" charset="0"/>
              </a:rPr>
              <a:t>  ¸</a:t>
            </a:r>
            <a:r>
              <a:rPr lang="en-US" sz="2800" b="1" dirty="0" err="1" smtClean="0">
                <a:latin typeface="Nudi 05 k" pitchFamily="2" charset="0"/>
              </a:rPr>
              <a:t>ÀºÀPÁj</a:t>
            </a:r>
            <a:r>
              <a:rPr lang="en-US" sz="2800" b="1" dirty="0" smtClean="0">
                <a:latin typeface="Nudi 05 k" pitchFamily="2" charset="0"/>
              </a:rPr>
              <a:t>  G¢ÝªÉÄUÀ¼À£ÀÄß </a:t>
            </a:r>
            <a:r>
              <a:rPr lang="en-US" sz="2800" b="1" dirty="0" err="1" smtClean="0">
                <a:latin typeface="Nudi 05 k" pitchFamily="2" charset="0"/>
              </a:rPr>
              <a:t>GvÉÛÃf¸ÀÄªÀÅzÀÄ</a:t>
            </a:r>
            <a:r>
              <a:rPr lang="en-US" sz="2800" b="1" dirty="0" smtClean="0">
                <a:latin typeface="Nudi 05 k" pitchFamily="2" charset="0"/>
              </a:rPr>
              <a:t>.</a:t>
            </a:r>
            <a:endParaRPr lang="en-IN" sz="2800" b="1" dirty="0" smtClean="0">
              <a:latin typeface="Nudi 05 k" pitchFamily="2" charset="0"/>
            </a:endParaRPr>
          </a:p>
          <a:p>
            <a:r>
              <a:rPr lang="en-US" sz="2800" b="1" dirty="0" smtClean="0">
                <a:latin typeface="Nudi 05 k" pitchFamily="2" charset="0"/>
              </a:rPr>
              <a:t>¸</a:t>
            </a:r>
            <a:r>
              <a:rPr lang="en-US" sz="2800" b="1" dirty="0" err="1" smtClean="0">
                <a:latin typeface="Nudi 05 k" pitchFamily="2" charset="0"/>
              </a:rPr>
              <a:t>ÀºÀPÁj</a:t>
            </a:r>
            <a:r>
              <a:rPr lang="en-US" sz="2800" b="1" dirty="0" smtClean="0">
                <a:latin typeface="Nudi 05 k" pitchFamily="2" charset="0"/>
              </a:rPr>
              <a:t>  ²PÀët ¤¢</a:t>
            </a:r>
            <a:r>
              <a:rPr lang="en-US" sz="2800" b="1" dirty="0" err="1" smtClean="0">
                <a:latin typeface="Nudi 05 k" pitchFamily="2" charset="0"/>
              </a:rPr>
              <a:t>üAiÀÄ£ÀÄß</a:t>
            </a:r>
            <a:r>
              <a:rPr lang="en-US" sz="2800" b="1" dirty="0" smtClean="0">
                <a:latin typeface="Nudi 05 k" pitchFamily="2" charset="0"/>
              </a:rPr>
              <a:t>  gÀa¹   ¤ª</a:t>
            </a:r>
            <a:r>
              <a:rPr lang="en-US" sz="2800" b="1" dirty="0" err="1" smtClean="0">
                <a:latin typeface="Nudi 05 k" pitchFamily="2" charset="0"/>
              </a:rPr>
              <a:t>Àð</a:t>
            </a:r>
            <a:r>
              <a:rPr lang="en-US" sz="2800" b="1" dirty="0" smtClean="0">
                <a:latin typeface="Nudi 05 k" pitchFamily="2" charset="0"/>
              </a:rPr>
              <a:t>»¸</a:t>
            </a:r>
            <a:r>
              <a:rPr lang="en-US" sz="2800" b="1" dirty="0" err="1" smtClean="0">
                <a:latin typeface="Nudi 05 k" pitchFamily="2" charset="0"/>
              </a:rPr>
              <a:t>ÀÄªÀÅzÀÄ</a:t>
            </a:r>
            <a:r>
              <a:rPr lang="en-US" sz="2800" b="1" dirty="0" smtClean="0">
                <a:latin typeface="Nudi 05 k" pitchFamily="2" charset="0"/>
              </a:rPr>
              <a:t>.</a:t>
            </a:r>
          </a:p>
          <a:p>
            <a:r>
              <a:rPr lang="en-US" b="1" dirty="0" smtClean="0">
                <a:latin typeface="Nudi 05 k" pitchFamily="2" charset="0"/>
              </a:rPr>
              <a:t>¸ÀºÀPÁjUÀ¼À    ¥</a:t>
            </a:r>
            <a:r>
              <a:rPr lang="en-US" b="1" dirty="0" err="1" smtClean="0">
                <a:latin typeface="Nudi 05 k" pitchFamily="2" charset="0"/>
              </a:rPr>
              <a:t>ÀgÀªÁV</a:t>
            </a:r>
            <a:r>
              <a:rPr lang="en-US" b="1" dirty="0" smtClean="0">
                <a:latin typeface="Nudi 05 k" pitchFamily="2" charset="0"/>
              </a:rPr>
              <a:t>  ª</a:t>
            </a:r>
            <a:r>
              <a:rPr lang="en-US" b="1" dirty="0" err="1" smtClean="0">
                <a:latin typeface="Nudi 05 k" pitchFamily="2" charset="0"/>
              </a:rPr>
              <a:t>ÀÄvÀÄÛ</a:t>
            </a:r>
            <a:r>
              <a:rPr lang="en-US" b="1" dirty="0" smtClean="0">
                <a:latin typeface="Nudi 05 k" pitchFamily="2" charset="0"/>
              </a:rPr>
              <a:t> ¸ÀºÀPÁjUÀ¼À    ª</a:t>
            </a:r>
            <a:r>
              <a:rPr lang="en-US" b="1" dirty="0" err="1" smtClean="0">
                <a:latin typeface="Nudi 05 k" pitchFamily="2" charset="0"/>
              </a:rPr>
              <a:t>ÀÄzsÉå</a:t>
            </a:r>
            <a:r>
              <a:rPr lang="en-US" b="1" dirty="0" smtClean="0">
                <a:latin typeface="Nudi 05 k" pitchFamily="2" charset="0"/>
              </a:rPr>
              <a:t>  ¥</a:t>
            </a:r>
            <a:r>
              <a:rPr lang="en-US" b="1" dirty="0" err="1" smtClean="0">
                <a:latin typeface="Nudi 05 k" pitchFamily="2" charset="0"/>
              </a:rPr>
              <a:t>ÀgÀ¸ÀàgÀ</a:t>
            </a:r>
            <a:r>
              <a:rPr lang="en-US" b="1" dirty="0" smtClean="0">
                <a:latin typeface="Nudi 05 k" pitchFamily="2" charset="0"/>
              </a:rPr>
              <a:t>   ¸</a:t>
            </a:r>
            <a:r>
              <a:rPr lang="en-US" b="1" dirty="0" err="1" smtClean="0">
                <a:latin typeface="Nudi 05 k" pitchFamily="2" charset="0"/>
              </a:rPr>
              <a:t>ÀA¥ÀPÀð</a:t>
            </a:r>
            <a:r>
              <a:rPr lang="en-US" b="1" dirty="0" smtClean="0">
                <a:latin typeface="Nudi 05 k" pitchFamily="2" charset="0"/>
              </a:rPr>
              <a:t>  </a:t>
            </a:r>
            <a:r>
              <a:rPr lang="en-US" b="1" dirty="0" err="1" smtClean="0">
                <a:latin typeface="Nudi 05 k" pitchFamily="2" charset="0"/>
              </a:rPr>
              <a:t>PÀ°à¸ÀÄªÀÅzÀÄ</a:t>
            </a:r>
            <a:r>
              <a:rPr lang="en-US" b="1" dirty="0" smtClean="0">
                <a:latin typeface="Nudi 05 k" pitchFamily="2" charset="0"/>
              </a:rPr>
              <a:t>.</a:t>
            </a:r>
          </a:p>
          <a:p>
            <a:r>
              <a:rPr lang="en-US" b="1" dirty="0" smtClean="0">
                <a:latin typeface="Nudi 05 k" pitchFamily="2" charset="0"/>
              </a:rPr>
              <a:t>¸ÀºÀPÁjUÀ¼À CAQ-CA±ÀUÀ¼À  ¨</a:t>
            </a:r>
            <a:r>
              <a:rPr lang="en-US" b="1" dirty="0" err="1" smtClean="0">
                <a:latin typeface="Nudi 05 k" pitchFamily="2" charset="0"/>
              </a:rPr>
              <a:t>ÁåAQ£ÀAvÉ</a:t>
            </a:r>
            <a:r>
              <a:rPr lang="en-US" b="1" dirty="0" smtClean="0">
                <a:latin typeface="Nudi 05 k" pitchFamily="2" charset="0"/>
              </a:rPr>
              <a:t>  ª</a:t>
            </a:r>
            <a:r>
              <a:rPr lang="en-US" b="1" dirty="0" err="1" smtClean="0">
                <a:latin typeface="Nudi 05 k" pitchFamily="2" charset="0"/>
              </a:rPr>
              <a:t>Àwð¸ÀÄªÀÅzÀÄ</a:t>
            </a:r>
            <a:endParaRPr lang="en-US" b="1" dirty="0" smtClean="0">
              <a:latin typeface="Nudi 05 k" pitchFamily="2" charset="0"/>
            </a:endParaRPr>
          </a:p>
          <a:p>
            <a:r>
              <a:rPr lang="en-US" b="1" dirty="0" smtClean="0">
                <a:latin typeface="Nudi 05 k" pitchFamily="2" charset="0"/>
              </a:rPr>
              <a:t>¸</a:t>
            </a:r>
            <a:r>
              <a:rPr lang="en-US" b="1" dirty="0" err="1" smtClean="0">
                <a:latin typeface="Nudi 05 k" pitchFamily="2" charset="0"/>
              </a:rPr>
              <a:t>ÀzÀ¸Àå</a:t>
            </a:r>
            <a:r>
              <a:rPr lang="en-US" b="1" dirty="0" smtClean="0">
                <a:latin typeface="Nudi 05 k" pitchFamily="2" charset="0"/>
              </a:rPr>
              <a:t>  ¸ÀºÀPÁjUÀ¼À  »</a:t>
            </a:r>
            <a:r>
              <a:rPr lang="en-US" b="1" dirty="0" err="1" smtClean="0">
                <a:latin typeface="Nudi 05 k" pitchFamily="2" charset="0"/>
              </a:rPr>
              <a:t>vÁ¸ÀQÛAiÀÄ£ÀÄß</a:t>
            </a:r>
            <a:r>
              <a:rPr lang="en-US" b="1" dirty="0" smtClean="0">
                <a:latin typeface="Nudi 05 k" pitchFamily="2" charset="0"/>
              </a:rPr>
              <a:t>  ¥</a:t>
            </a:r>
            <a:r>
              <a:rPr lang="en-US" b="1" dirty="0" err="1" smtClean="0">
                <a:latin typeface="Nudi 05 k" pitchFamily="2" charset="0"/>
              </a:rPr>
              <a:t>Àæw</a:t>
            </a:r>
            <a:r>
              <a:rPr lang="en-US" b="1" dirty="0" smtClean="0">
                <a:latin typeface="Nudi 05 k" pitchFamily="2" charset="0"/>
              </a:rPr>
              <a:t>¤¢</a:t>
            </a:r>
            <a:r>
              <a:rPr lang="en-US" b="1" dirty="0" err="1" smtClean="0">
                <a:latin typeface="Nudi 05 k" pitchFamily="2" charset="0"/>
              </a:rPr>
              <a:t>ü¸ÀÄªÀÅzÀÄ</a:t>
            </a:r>
            <a:r>
              <a:rPr lang="en-US" b="1" dirty="0" smtClean="0">
                <a:latin typeface="Nudi 05 k" pitchFamily="2" charset="0"/>
              </a:rPr>
              <a:t>.</a:t>
            </a:r>
          </a:p>
          <a:p>
            <a:endParaRPr lang="en-US" dirty="0" smtClean="0">
              <a:latin typeface="Nudi 05 k" pitchFamily="2" charset="0"/>
            </a:endParaRPr>
          </a:p>
          <a:p>
            <a:pPr>
              <a:buNone/>
            </a:pPr>
            <a:r>
              <a:rPr lang="en-US" dirty="0" smtClean="0">
                <a:latin typeface="Nudi 05 k" pitchFamily="2" charset="0"/>
              </a:rPr>
              <a:t>    </a:t>
            </a:r>
          </a:p>
          <a:p>
            <a:endParaRPr lang="en-US" dirty="0" smtClean="0">
              <a:latin typeface="Nudi 05 k" pitchFamily="2" charset="0"/>
            </a:endParaRPr>
          </a:p>
          <a:p>
            <a:endParaRPr lang="en-IN" sz="2800" dirty="0" smtClean="0">
              <a:latin typeface="Nudi 05 k" pitchFamily="2" charset="0"/>
            </a:endParaRPr>
          </a:p>
          <a:p>
            <a:pPr>
              <a:buNone/>
            </a:pPr>
            <a:endParaRPr lang="en-IN" sz="2800" dirty="0" smtClean="0">
              <a:latin typeface="Nudi 05 k" pitchFamily="2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3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ËºÁzÀð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ÀAAiÀÄÄPÀÛ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ÀºÀPÁjAiÀÄ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GzÉÝÃ±ÀUÀ¼ÀÄ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71612"/>
            <a:ext cx="8715436" cy="5143536"/>
          </a:xfrm>
        </p:spPr>
        <p:txBody>
          <a:bodyPr>
            <a:normAutofit fontScale="32500" lnSpcReduction="20000"/>
          </a:bodyPr>
          <a:lstStyle/>
          <a:p>
            <a:r>
              <a:rPr lang="en-US" sz="8600" b="1" dirty="0" smtClean="0">
                <a:latin typeface="Nudi 05 e" pitchFamily="2" charset="0"/>
              </a:rPr>
              <a:t>UÉÆvÀÄÛ¥Àr¹zÀ       </a:t>
            </a:r>
            <a:r>
              <a:rPr lang="en-US" sz="8600" b="1" dirty="0" smtClean="0">
                <a:latin typeface="Nudi 05 e" pitchFamily="2" charset="0"/>
              </a:rPr>
              <a:t>CªÀ¢üAiÉÆ¼ÀUÁV </a:t>
            </a:r>
            <a:r>
              <a:rPr lang="en-US" sz="8600" b="1" dirty="0" err="1" smtClean="0">
                <a:latin typeface="Nudi 05 e" pitchFamily="2" charset="0"/>
              </a:rPr>
              <a:t>CzÀgÀ</a:t>
            </a:r>
            <a:r>
              <a:rPr lang="en-US" sz="8600" b="1" dirty="0" smtClean="0">
                <a:latin typeface="Nudi 05 e" pitchFamily="2" charset="0"/>
              </a:rPr>
              <a:t>  ¸</a:t>
            </a:r>
            <a:r>
              <a:rPr lang="en-US" sz="8600" b="1" dirty="0" err="1" smtClean="0">
                <a:latin typeface="Nudi 05 e" pitchFamily="2" charset="0"/>
              </a:rPr>
              <a:t>ÀzÀ¸Àå</a:t>
            </a:r>
            <a:r>
              <a:rPr lang="en-US" sz="8600" b="1" dirty="0" smtClean="0">
                <a:latin typeface="Nudi 05 e" pitchFamily="2" charset="0"/>
              </a:rPr>
              <a:t>  ¸ÀºÀPÁjUÀ¼À  ¯ÉPÀÌ ¥</a:t>
            </a:r>
            <a:r>
              <a:rPr lang="en-US" sz="8600" b="1" dirty="0" err="1" smtClean="0">
                <a:latin typeface="Nudi 05 e" pitchFamily="2" charset="0"/>
              </a:rPr>
              <a:t>Àj±ÉÆÃzsÀ£É</a:t>
            </a:r>
            <a:r>
              <a:rPr lang="en-US" sz="8600" b="1" dirty="0" smtClean="0">
                <a:latin typeface="Nudi 05 e" pitchFamily="2" charset="0"/>
              </a:rPr>
              <a:t>,     ZÀÄ£ÁªÀuÉUÀ¼ÀÄ,</a:t>
            </a:r>
            <a:r>
              <a:rPr lang="en-IN" sz="8600" b="1" dirty="0" smtClean="0">
                <a:latin typeface="Nudi 05 e" pitchFamily="2" charset="0"/>
              </a:rPr>
              <a:t> </a:t>
            </a:r>
            <a:r>
              <a:rPr lang="en-US" sz="8600" b="1" dirty="0" smtClean="0">
                <a:latin typeface="Nudi 05 e" pitchFamily="2" charset="0"/>
              </a:rPr>
              <a:t>¸</a:t>
            </a:r>
            <a:r>
              <a:rPr lang="en-US" sz="8600" b="1" dirty="0" err="1" smtClean="0">
                <a:latin typeface="Nudi 05 e" pitchFamily="2" charset="0"/>
              </a:rPr>
              <a:t>ÁªÀiÁ£Àå</a:t>
            </a:r>
            <a:r>
              <a:rPr lang="en-US" sz="8600" b="1" dirty="0" smtClean="0">
                <a:latin typeface="Nudi 05 e" pitchFamily="2" charset="0"/>
              </a:rPr>
              <a:t>     ¸À¨sÉUÀ¼ÀÄ      £</a:t>
            </a:r>
            <a:r>
              <a:rPr lang="en-US" sz="8600" b="1" dirty="0" err="1" smtClean="0">
                <a:latin typeface="Nudi 05 e" pitchFamily="2" charset="0"/>
              </a:rPr>
              <a:t>ÀqÉAiÀÄÄªÀÅzÀ£ÀÄß</a:t>
            </a:r>
            <a:r>
              <a:rPr lang="en-US" sz="8600" b="1" dirty="0" smtClean="0">
                <a:latin typeface="Nudi 05 e" pitchFamily="2" charset="0"/>
              </a:rPr>
              <a:t> RavÀ¥Àr¹PÉÆ¼ÀÄîªÀÅzÀÄ</a:t>
            </a:r>
            <a:r>
              <a:rPr lang="en-US" sz="8600" b="1" dirty="0" smtClean="0">
                <a:latin typeface="Nudi 05 e" pitchFamily="2" charset="0"/>
              </a:rPr>
              <a:t>.</a:t>
            </a:r>
          </a:p>
          <a:p>
            <a:r>
              <a:rPr lang="en-US" sz="8600" b="1" dirty="0" smtClean="0">
                <a:latin typeface="Nudi 05 e" pitchFamily="2" charset="0"/>
              </a:rPr>
              <a:t>¸</a:t>
            </a:r>
            <a:r>
              <a:rPr lang="en-US" sz="8600" b="1" dirty="0" err="1" smtClean="0">
                <a:latin typeface="Nudi 05 e" pitchFamily="2" charset="0"/>
              </a:rPr>
              <a:t>ÀzÀ¸Àå</a:t>
            </a:r>
            <a:r>
              <a:rPr lang="en-US" sz="8600" b="1" dirty="0" smtClean="0">
                <a:latin typeface="Nudi 05 e" pitchFamily="2" charset="0"/>
              </a:rPr>
              <a:t>   ¸ÀºÀPÁjUÀ¼À  ¥</a:t>
            </a:r>
            <a:r>
              <a:rPr lang="en-US" sz="8600" b="1" dirty="0" err="1" smtClean="0">
                <a:latin typeface="Nudi 05 e" pitchFamily="2" charset="0"/>
              </a:rPr>
              <a:t>ÀgÀªÁV</a:t>
            </a:r>
            <a:r>
              <a:rPr lang="en-US" sz="8600" b="1" dirty="0" smtClean="0">
                <a:latin typeface="Nudi 05 e" pitchFamily="2" charset="0"/>
              </a:rPr>
              <a:t> ª</a:t>
            </a:r>
            <a:r>
              <a:rPr lang="en-US" sz="8600" b="1" dirty="0" err="1" smtClean="0">
                <a:latin typeface="Nudi 05 e" pitchFamily="2" charset="0"/>
              </a:rPr>
              <a:t>ÀåªÀºÁgÀ</a:t>
            </a:r>
            <a:r>
              <a:rPr lang="en-US" sz="8600" b="1" dirty="0" smtClean="0">
                <a:latin typeface="Nudi 05 e" pitchFamily="2" charset="0"/>
              </a:rPr>
              <a:t>   ºÁUÀÆ  ¸ÉÃªÉUÀ¼À£ÀÄß     PÉÊUÉÆ¼ÀÄîªÀÅzÀÄ.</a:t>
            </a:r>
            <a:endParaRPr lang="en-IN" sz="8600" b="1" dirty="0" smtClean="0">
              <a:latin typeface="Nudi 05 e" pitchFamily="2" charset="0"/>
            </a:endParaRPr>
          </a:p>
          <a:p>
            <a:r>
              <a:rPr lang="en-US" sz="8600" b="1" dirty="0" err="1" smtClean="0">
                <a:latin typeface="Nudi 05 e" pitchFamily="2" charset="0"/>
              </a:rPr>
              <a:t>PÁAiÉÄÝ</a:t>
            </a:r>
            <a:r>
              <a:rPr lang="en-US" sz="8600" b="1" dirty="0" smtClean="0">
                <a:latin typeface="Nudi 05 e" pitchFamily="2" charset="0"/>
              </a:rPr>
              <a:t> PÀ®A 30.2 </a:t>
            </a:r>
            <a:r>
              <a:rPr lang="en-US" sz="8600" b="1" dirty="0" err="1" smtClean="0">
                <a:latin typeface="Nudi 05 e" pitchFamily="2" charset="0"/>
              </a:rPr>
              <a:t>gÀrAiÀÄ°è</a:t>
            </a:r>
            <a:r>
              <a:rPr lang="en-US" sz="8600" b="1" dirty="0" smtClean="0">
                <a:latin typeface="Nudi 05 e" pitchFamily="2" charset="0"/>
              </a:rPr>
              <a:t>    </a:t>
            </a:r>
            <a:r>
              <a:rPr lang="en-US" sz="8600" b="1" dirty="0" err="1" smtClean="0">
                <a:latin typeface="Nudi 05 e" pitchFamily="2" charset="0"/>
              </a:rPr>
              <a:t>MAzÀÄ</a:t>
            </a:r>
            <a:r>
              <a:rPr lang="en-US" sz="8600" b="1" dirty="0" smtClean="0">
                <a:latin typeface="Nudi 05 e" pitchFamily="2" charset="0"/>
              </a:rPr>
              <a:t>  ¸</a:t>
            </a:r>
            <a:r>
              <a:rPr lang="en-US" sz="8600" b="1" dirty="0" err="1" smtClean="0">
                <a:latin typeface="Nudi 05 e" pitchFamily="2" charset="0"/>
              </a:rPr>
              <a:t>ÀzÀ¸Àå</a:t>
            </a:r>
            <a:r>
              <a:rPr lang="en-US" sz="8600" b="1" dirty="0" smtClean="0">
                <a:latin typeface="Nudi 05 e" pitchFamily="2" charset="0"/>
              </a:rPr>
              <a:t>   ¸</a:t>
            </a:r>
            <a:r>
              <a:rPr lang="en-US" sz="8600" b="1" dirty="0" err="1" smtClean="0">
                <a:latin typeface="Nudi 05 e" pitchFamily="2" charset="0"/>
              </a:rPr>
              <a:t>ÀºÀPÁjAiÀÄÄ</a:t>
            </a:r>
            <a:r>
              <a:rPr lang="en-US" sz="8600" b="1" dirty="0" smtClean="0">
                <a:latin typeface="Nudi 05 e" pitchFamily="2" charset="0"/>
              </a:rPr>
              <a:t> £</a:t>
            </a:r>
            <a:r>
              <a:rPr lang="en-US" sz="8600" b="1" dirty="0" err="1" smtClean="0">
                <a:latin typeface="Nudi 05 e" pitchFamily="2" charset="0"/>
              </a:rPr>
              <a:t>ÀqÉ¸À®Ä</a:t>
            </a:r>
            <a:r>
              <a:rPr lang="en-US" sz="8600" b="1" dirty="0" smtClean="0">
                <a:latin typeface="Nudi 05 e" pitchFamily="2" charset="0"/>
              </a:rPr>
              <a:t>  </a:t>
            </a:r>
            <a:r>
              <a:rPr lang="en-US" sz="8600" b="1" dirty="0" err="1" smtClean="0">
                <a:latin typeface="Nudi 05 e" pitchFamily="2" charset="0"/>
              </a:rPr>
              <a:t>vÀ¦àzÀ</a:t>
            </a:r>
            <a:r>
              <a:rPr lang="en-US" sz="8600" b="1" dirty="0" smtClean="0">
                <a:latin typeface="Nudi 05 e" pitchFamily="2" charset="0"/>
              </a:rPr>
              <a:t> «±ÉÃµÀ</a:t>
            </a:r>
            <a:r>
              <a:rPr lang="en-IN" sz="8600" b="1" dirty="0" smtClean="0">
                <a:latin typeface="Nudi 05 e" pitchFamily="2" charset="0"/>
              </a:rPr>
              <a:t> </a:t>
            </a:r>
            <a:r>
              <a:rPr lang="en-US" sz="8600" b="1" dirty="0" smtClean="0">
                <a:latin typeface="Nudi 05 e" pitchFamily="2" charset="0"/>
              </a:rPr>
              <a:t>¸</a:t>
            </a:r>
            <a:r>
              <a:rPr lang="en-US" sz="8600" b="1" dirty="0" err="1" smtClean="0">
                <a:latin typeface="Nudi 05 e" pitchFamily="2" charset="0"/>
              </a:rPr>
              <a:t>ÁªÀiÁ£Àå</a:t>
            </a:r>
            <a:r>
              <a:rPr lang="en-US" sz="8600" b="1" dirty="0" smtClean="0">
                <a:latin typeface="Nudi 05 e" pitchFamily="2" charset="0"/>
              </a:rPr>
              <a:t>    ¸</a:t>
            </a:r>
            <a:r>
              <a:rPr lang="en-US" sz="8600" b="1" dirty="0" err="1" smtClean="0">
                <a:latin typeface="Nudi 05 e" pitchFamily="2" charset="0"/>
              </a:rPr>
              <a:t>À¨sÉAiÀÄ£ÀÄß</a:t>
            </a:r>
            <a:r>
              <a:rPr lang="en-US" sz="8600" b="1" dirty="0" smtClean="0">
                <a:latin typeface="Nudi 05 e" pitchFamily="2" charset="0"/>
              </a:rPr>
              <a:t> £</a:t>
            </a:r>
            <a:r>
              <a:rPr lang="en-US" sz="8600" b="1" dirty="0" err="1" smtClean="0">
                <a:latin typeface="Nudi 05 e" pitchFamily="2" charset="0"/>
              </a:rPr>
              <a:t>ÀqÉ¸ÀÄªÀÅzÀÄ</a:t>
            </a:r>
            <a:r>
              <a:rPr lang="en-US" sz="8600" b="1" dirty="0" smtClean="0">
                <a:latin typeface="Nudi 05 e" pitchFamily="2" charset="0"/>
              </a:rPr>
              <a:t>.</a:t>
            </a:r>
          </a:p>
          <a:p>
            <a:r>
              <a:rPr lang="en-US" sz="8600" b="1" dirty="0" smtClean="0">
                <a:latin typeface="Nudi 05 e" pitchFamily="2" charset="0"/>
              </a:rPr>
              <a:t>¯ÉPÀÌ ¥</a:t>
            </a:r>
            <a:r>
              <a:rPr lang="en-US" sz="8600" b="1" dirty="0" err="1" smtClean="0">
                <a:latin typeface="Nudi 05 e" pitchFamily="2" charset="0"/>
              </a:rPr>
              <a:t>Àj±ÉÆÃzsÀPÀgÀ</a:t>
            </a:r>
            <a:r>
              <a:rPr lang="en-US" sz="8600" b="1" dirty="0" smtClean="0">
                <a:latin typeface="Nudi 05 e" pitchFamily="2" charset="0"/>
              </a:rPr>
              <a:t>  ºÁUÀÆ   </a:t>
            </a:r>
            <a:r>
              <a:rPr lang="en-US" sz="8600" b="1" dirty="0" err="1" smtClean="0">
                <a:latin typeface="Nudi 05 e" pitchFamily="2" charset="0"/>
              </a:rPr>
              <a:t>ZÁmÉðqïð</a:t>
            </a:r>
            <a:r>
              <a:rPr lang="en-US" sz="8600" b="1" dirty="0" smtClean="0">
                <a:latin typeface="Nudi 05 e" pitchFamily="2" charset="0"/>
              </a:rPr>
              <a:t>  </a:t>
            </a:r>
            <a:r>
              <a:rPr lang="en-US" sz="8600" b="1" dirty="0" err="1" smtClean="0">
                <a:latin typeface="Nudi 05 e" pitchFamily="2" charset="0"/>
              </a:rPr>
              <a:t>CPËAmÉAlgÀ</a:t>
            </a:r>
            <a:r>
              <a:rPr lang="en-US" sz="8600" b="1" dirty="0" smtClean="0">
                <a:latin typeface="Nudi 05 e" pitchFamily="2" charset="0"/>
              </a:rPr>
              <a:t>   </a:t>
            </a:r>
            <a:r>
              <a:rPr lang="en-US" sz="8600" b="1" dirty="0" err="1" smtClean="0">
                <a:latin typeface="Nudi 05 e" pitchFamily="2" charset="0"/>
              </a:rPr>
              <a:t>MAzÀÄ</a:t>
            </a:r>
            <a:r>
              <a:rPr lang="en-US" sz="8600" b="1" dirty="0" smtClean="0">
                <a:latin typeface="Nudi 05 e" pitchFamily="2" charset="0"/>
              </a:rPr>
              <a:t>  ¥</a:t>
            </a:r>
            <a:r>
              <a:rPr lang="en-US" sz="8600" b="1" dirty="0" err="1" smtClean="0">
                <a:latin typeface="Nudi 05 e" pitchFamily="2" charset="0"/>
              </a:rPr>
              <a:t>ÀnÖAiÀÄ£ÀÄß</a:t>
            </a:r>
            <a:r>
              <a:rPr lang="en-US" sz="8600" b="1" dirty="0" smtClean="0">
                <a:latin typeface="Nudi 05 e" pitchFamily="2" charset="0"/>
              </a:rPr>
              <a:t>   ¹zÀÞ¥Àr¹</a:t>
            </a:r>
            <a:r>
              <a:rPr lang="en-IN" sz="8600" b="1" dirty="0" smtClean="0">
                <a:latin typeface="Nudi 05 e" pitchFamily="2" charset="0"/>
              </a:rPr>
              <a:t> </a:t>
            </a:r>
            <a:r>
              <a:rPr lang="en-US" sz="8600" b="1" dirty="0" smtClean="0">
                <a:latin typeface="Nudi 05 e" pitchFamily="2" charset="0"/>
              </a:rPr>
              <a:t>£</a:t>
            </a:r>
            <a:r>
              <a:rPr lang="en-US" sz="8600" b="1" dirty="0" err="1" smtClean="0">
                <a:latin typeface="Nudi 05 e" pitchFamily="2" charset="0"/>
              </a:rPr>
              <a:t>ÉÃªÀÄPÁwUÁV</a:t>
            </a:r>
            <a:r>
              <a:rPr lang="en-US" sz="8600" b="1" dirty="0" smtClean="0">
                <a:latin typeface="Nudi 05 e" pitchFamily="2" charset="0"/>
              </a:rPr>
              <a:t> </a:t>
            </a:r>
            <a:r>
              <a:rPr lang="en-US" sz="8600" b="1" dirty="0" err="1" smtClean="0">
                <a:latin typeface="Nudi 05 e" pitchFamily="2" charset="0"/>
              </a:rPr>
              <a:t>CzÀ£ÀÄß</a:t>
            </a:r>
            <a:r>
              <a:rPr lang="en-US" sz="8600" b="1" dirty="0" smtClean="0">
                <a:latin typeface="Nudi 05 e" pitchFamily="2" charset="0"/>
              </a:rPr>
              <a:t>   ¸</a:t>
            </a:r>
            <a:r>
              <a:rPr lang="en-US" sz="8600" b="1" dirty="0" err="1" smtClean="0">
                <a:latin typeface="Nudi 05 e" pitchFamily="2" charset="0"/>
              </a:rPr>
              <a:t>ÀzÀ¸Àå</a:t>
            </a:r>
            <a:r>
              <a:rPr lang="en-US" sz="8600" b="1" dirty="0" smtClean="0">
                <a:latin typeface="Nudi 05 e" pitchFamily="2" charset="0"/>
              </a:rPr>
              <a:t>   ¸ÀºÀPÁjUÀ½UÉ     PÀ½¸ÀÄªÀÅzÀÄ</a:t>
            </a:r>
            <a:r>
              <a:rPr lang="en-US" sz="8600" b="1" dirty="0" smtClean="0">
                <a:latin typeface="Nudi 05 e" pitchFamily="2" charset="0"/>
              </a:rPr>
              <a:t>.</a:t>
            </a:r>
          </a:p>
          <a:p>
            <a:r>
              <a:rPr lang="en-US" sz="8600" b="1" dirty="0" err="1" smtClean="0">
                <a:latin typeface="Nudi 05 e" pitchFamily="2" charset="0"/>
              </a:rPr>
              <a:t>PÁAiÉÄÝ</a:t>
            </a:r>
            <a:r>
              <a:rPr lang="en-US" sz="8600" b="1" dirty="0" smtClean="0">
                <a:latin typeface="Nudi 05 e" pitchFamily="2" charset="0"/>
              </a:rPr>
              <a:t>   PÀ®A  35  </a:t>
            </a:r>
            <a:r>
              <a:rPr lang="en-US" sz="8600" b="1" dirty="0" err="1" smtClean="0">
                <a:latin typeface="Nudi 05 e" pitchFamily="2" charset="0"/>
              </a:rPr>
              <a:t>gÀr</a:t>
            </a:r>
            <a:r>
              <a:rPr lang="en-US" sz="8600" b="1" dirty="0" smtClean="0">
                <a:latin typeface="Nudi 05 e" pitchFamily="2" charset="0"/>
              </a:rPr>
              <a:t> «</a:t>
            </a:r>
            <a:r>
              <a:rPr lang="en-US" sz="8600" b="1" dirty="0" err="1" smtClean="0">
                <a:latin typeface="Nudi 05 e" pitchFamily="2" charset="0"/>
              </a:rPr>
              <a:t>ZÁgÀuÉ</a:t>
            </a:r>
            <a:r>
              <a:rPr lang="en-US" sz="8600" b="1" dirty="0" smtClean="0">
                <a:latin typeface="Nudi 05 e" pitchFamily="2" charset="0"/>
              </a:rPr>
              <a:t>  £</a:t>
            </a:r>
            <a:r>
              <a:rPr lang="en-US" sz="8600" b="1" dirty="0" err="1" smtClean="0">
                <a:latin typeface="Nudi 05 e" pitchFamily="2" charset="0"/>
              </a:rPr>
              <a:t>ÀqÉ¸ÀÄªÀÅzÀÄ</a:t>
            </a:r>
            <a:r>
              <a:rPr lang="en-US" sz="8600" b="1" dirty="0" smtClean="0">
                <a:latin typeface="Nudi 05 e" pitchFamily="2" charset="0"/>
              </a:rPr>
              <a:t> </a:t>
            </a:r>
            <a:r>
              <a:rPr lang="en-US" sz="8600" b="1" dirty="0" err="1" smtClean="0">
                <a:latin typeface="Nudi 05 e" pitchFamily="2" charset="0"/>
              </a:rPr>
              <a:t>CxÀªÁ</a:t>
            </a:r>
            <a:r>
              <a:rPr lang="en-US" sz="8600" b="1" dirty="0" smtClean="0">
                <a:latin typeface="Nudi 05 e" pitchFamily="2" charset="0"/>
              </a:rPr>
              <a:t>  «</a:t>
            </a:r>
            <a:r>
              <a:rPr lang="en-US" sz="8600" b="1" dirty="0" err="1" smtClean="0">
                <a:latin typeface="Nudi 05 e" pitchFamily="2" charset="0"/>
              </a:rPr>
              <a:t>ZÁgÀuÉ</a:t>
            </a:r>
            <a:r>
              <a:rPr lang="en-US" sz="8600" b="1" dirty="0" smtClean="0">
                <a:latin typeface="Nudi 05 e" pitchFamily="2" charset="0"/>
              </a:rPr>
              <a:t> £</a:t>
            </a:r>
            <a:r>
              <a:rPr lang="en-US" sz="8600" b="1" dirty="0" err="1" smtClean="0">
                <a:latin typeface="Nudi 05 e" pitchFamily="2" charset="0"/>
              </a:rPr>
              <a:t>ÀqÉ¸ÀÄªÀAvÉ</a:t>
            </a:r>
            <a:r>
              <a:rPr lang="en-US" sz="8600" b="1" dirty="0" smtClean="0">
                <a:latin typeface="Nudi 05 e" pitchFamily="2" charset="0"/>
              </a:rPr>
              <a:t>   ª</a:t>
            </a:r>
            <a:r>
              <a:rPr lang="en-US" sz="8600" b="1" dirty="0" err="1" smtClean="0">
                <a:latin typeface="Nudi 05 e" pitchFamily="2" charset="0"/>
              </a:rPr>
              <a:t>ÀiÁqÀÄªÀÅzÀÄ</a:t>
            </a:r>
            <a:r>
              <a:rPr lang="en-US" sz="8600" b="1" dirty="0" smtClean="0">
                <a:latin typeface="Nudi 05 e" pitchFamily="2" charset="0"/>
              </a:rPr>
              <a:t>. </a:t>
            </a:r>
          </a:p>
          <a:p>
            <a:endParaRPr lang="en-IN" sz="4000" b="1" dirty="0" smtClean="0">
              <a:latin typeface="Nudi 05 e" pitchFamily="2" charset="0"/>
            </a:endParaRPr>
          </a:p>
          <a:p>
            <a:endParaRPr lang="en-IN" dirty="0" smtClean="0">
              <a:latin typeface="Nudi 05 k" pitchFamily="2" charset="0"/>
            </a:endParaRPr>
          </a:p>
          <a:p>
            <a:endParaRPr lang="en-IN" dirty="0" smtClean="0">
              <a:latin typeface="Nudi 05 k" pitchFamily="2" charset="0"/>
            </a:endParaRPr>
          </a:p>
          <a:p>
            <a:pPr>
              <a:buNone/>
            </a:pPr>
            <a:r>
              <a:rPr lang="en-US" dirty="0" smtClean="0">
                <a:latin typeface="Nudi 05 k" pitchFamily="2" charset="0"/>
              </a:rPr>
              <a:t> </a:t>
            </a:r>
            <a:endParaRPr lang="en-IN" dirty="0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ËºÁzÀð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ÀAAiÀÄÄPÀÛ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200" b="1" i="1" dirty="0" err="1" smtClean="0">
                <a:solidFill>
                  <a:srgbClr val="C00000"/>
                </a:solidFill>
                <a:latin typeface="Nudi 05 e" pitchFamily="2" charset="0"/>
              </a:rPr>
              <a:t>ÀºÀPÁjAiÀÄ</a:t>
            </a:r>
            <a:r>
              <a:rPr lang="en-US" sz="3200" b="1" i="1" dirty="0" smtClean="0">
                <a:solidFill>
                  <a:srgbClr val="C00000"/>
                </a:solidFill>
                <a:latin typeface="Nudi 05 e" pitchFamily="2" charset="0"/>
              </a:rPr>
              <a:t> GzÉÝÃ±ÀUÀ¼ÀÄ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143536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Nudi 05 e" pitchFamily="2" charset="0"/>
              </a:rPr>
              <a:t>PÁAiÉÄÝ</a:t>
            </a:r>
            <a:r>
              <a:rPr lang="en-US" sz="2800" dirty="0" smtClean="0">
                <a:latin typeface="Nudi 05 e" pitchFamily="2" charset="0"/>
              </a:rPr>
              <a:t>   </a:t>
            </a:r>
            <a:r>
              <a:rPr lang="en-US" sz="2800" dirty="0" smtClean="0">
                <a:latin typeface="Nudi 05 e" pitchFamily="2" charset="0"/>
              </a:rPr>
              <a:t>PÀ®A  35  </a:t>
            </a:r>
            <a:r>
              <a:rPr lang="en-US" sz="2800" dirty="0" err="1" smtClean="0">
                <a:latin typeface="Nudi 05 e" pitchFamily="2" charset="0"/>
              </a:rPr>
              <a:t>gÀr</a:t>
            </a:r>
            <a:r>
              <a:rPr lang="en-US" sz="2800" dirty="0" smtClean="0">
                <a:latin typeface="Nudi 05 e" pitchFamily="2" charset="0"/>
              </a:rPr>
              <a:t> «</a:t>
            </a:r>
            <a:r>
              <a:rPr lang="en-US" sz="2800" dirty="0" err="1" smtClean="0">
                <a:latin typeface="Nudi 05 e" pitchFamily="2" charset="0"/>
              </a:rPr>
              <a:t>ZÁgÀuÉ</a:t>
            </a:r>
            <a:r>
              <a:rPr lang="en-US" sz="2800" dirty="0" smtClean="0">
                <a:latin typeface="Nudi 05 e" pitchFamily="2" charset="0"/>
              </a:rPr>
              <a:t>  £</a:t>
            </a:r>
            <a:r>
              <a:rPr lang="en-US" sz="2800" dirty="0" err="1" smtClean="0">
                <a:latin typeface="Nudi 05 e" pitchFamily="2" charset="0"/>
              </a:rPr>
              <a:t>ÀqÉ¸ÀÄªÀÅzÀÄ</a:t>
            </a:r>
            <a:r>
              <a:rPr lang="en-US" sz="2800" dirty="0" smtClean="0">
                <a:latin typeface="Nudi 05 e" pitchFamily="2" charset="0"/>
              </a:rPr>
              <a:t> </a:t>
            </a:r>
            <a:r>
              <a:rPr lang="en-US" sz="2800" dirty="0" err="1" smtClean="0">
                <a:latin typeface="Nudi 05 e" pitchFamily="2" charset="0"/>
              </a:rPr>
              <a:t>CxÀªÁ</a:t>
            </a:r>
            <a:r>
              <a:rPr lang="en-US" sz="2800" dirty="0" smtClean="0">
                <a:latin typeface="Nudi 05 e" pitchFamily="2" charset="0"/>
              </a:rPr>
              <a:t>  «</a:t>
            </a:r>
            <a:r>
              <a:rPr lang="en-US" sz="2800" dirty="0" err="1" smtClean="0">
                <a:latin typeface="Nudi 05 e" pitchFamily="2" charset="0"/>
              </a:rPr>
              <a:t>ZÁgÀuÉ</a:t>
            </a:r>
            <a:r>
              <a:rPr lang="en-US" sz="2800" dirty="0" smtClean="0">
                <a:latin typeface="Nudi 05 e" pitchFamily="2" charset="0"/>
              </a:rPr>
              <a:t> £</a:t>
            </a:r>
            <a:r>
              <a:rPr lang="en-US" sz="2800" dirty="0" err="1" smtClean="0">
                <a:latin typeface="Nudi 05 e" pitchFamily="2" charset="0"/>
              </a:rPr>
              <a:t>ÀqÉ¸ÀÄªÀAvÉ</a:t>
            </a:r>
            <a:r>
              <a:rPr lang="en-US" sz="2800" dirty="0" smtClean="0">
                <a:latin typeface="Nudi 05 e" pitchFamily="2" charset="0"/>
              </a:rPr>
              <a:t>   ª</a:t>
            </a:r>
            <a:r>
              <a:rPr lang="en-US" sz="2800" dirty="0" err="1" smtClean="0">
                <a:latin typeface="Nudi 05 e" pitchFamily="2" charset="0"/>
              </a:rPr>
              <a:t>ÀiÁqÀÄªÀÅzÀÄ</a:t>
            </a:r>
            <a:r>
              <a:rPr lang="en-US" sz="2800" dirty="0" smtClean="0">
                <a:latin typeface="Nudi 05 e" pitchFamily="2" charset="0"/>
              </a:rPr>
              <a:t>. </a:t>
            </a:r>
          </a:p>
          <a:p>
            <a:r>
              <a:rPr lang="en-US" sz="2800" dirty="0" smtClean="0">
                <a:latin typeface="Nudi 05 e" pitchFamily="2" charset="0"/>
              </a:rPr>
              <a:t>¸</a:t>
            </a:r>
            <a:r>
              <a:rPr lang="en-US" sz="2800" dirty="0" err="1" smtClean="0">
                <a:latin typeface="Nudi 05 e" pitchFamily="2" charset="0"/>
              </a:rPr>
              <a:t>ÀzÀ¸Àå</a:t>
            </a:r>
            <a:r>
              <a:rPr lang="en-US" sz="2800" dirty="0" smtClean="0">
                <a:latin typeface="Nudi 05 e" pitchFamily="2" charset="0"/>
              </a:rPr>
              <a:t>  ¸ÀºÀPÁjUÀ¼À  ¥</a:t>
            </a:r>
            <a:r>
              <a:rPr lang="en-US" sz="2800" dirty="0" err="1" smtClean="0">
                <a:latin typeface="Nudi 05 e" pitchFamily="2" charset="0"/>
              </a:rPr>
              <a:t>Àj«ÃPÀëuÉ</a:t>
            </a:r>
            <a:r>
              <a:rPr lang="en-US" sz="2800" dirty="0" smtClean="0">
                <a:latin typeface="Nudi 05 e" pitchFamily="2" charset="0"/>
              </a:rPr>
              <a:t>,  ¸</a:t>
            </a:r>
            <a:r>
              <a:rPr lang="en-US" sz="2800" dirty="0" err="1" smtClean="0">
                <a:latin typeface="Nudi 05 e" pitchFamily="2" charset="0"/>
              </a:rPr>
              <a:t>ÀªÀiÁ¥À£É</a:t>
            </a:r>
            <a:r>
              <a:rPr lang="en-US" sz="2800" dirty="0" smtClean="0">
                <a:latin typeface="Nudi 05 e" pitchFamily="2" charset="0"/>
              </a:rPr>
              <a:t>   ºÁUÀÆ   ªÀÄAqÀ½AiÀÄ  </a:t>
            </a:r>
            <a:r>
              <a:rPr lang="en-US" sz="2800" dirty="0" err="1" smtClean="0">
                <a:latin typeface="Nudi 05 e" pitchFamily="2" charset="0"/>
              </a:rPr>
              <a:t>gÀzÀÝwUÉ</a:t>
            </a:r>
            <a:r>
              <a:rPr lang="en-US" sz="2800" dirty="0" smtClean="0">
                <a:latin typeface="Nudi 05 e" pitchFamily="2" charset="0"/>
              </a:rPr>
              <a:t>   </a:t>
            </a:r>
            <a:r>
              <a:rPr lang="en-US" sz="2800" dirty="0" err="1" smtClean="0">
                <a:latin typeface="Nudi 05 e" pitchFamily="2" charset="0"/>
              </a:rPr>
              <a:t>C¢üPÁgÀ</a:t>
            </a:r>
            <a:r>
              <a:rPr lang="en-IN" sz="2800" dirty="0" smtClean="0">
                <a:latin typeface="Nudi 05 e" pitchFamily="2" charset="0"/>
              </a:rPr>
              <a:t> </a:t>
            </a:r>
            <a:r>
              <a:rPr lang="en-US" sz="2800" dirty="0" smtClean="0">
                <a:latin typeface="Nudi 05 e" pitchFamily="2" charset="0"/>
              </a:rPr>
              <a:t>º</a:t>
            </a:r>
            <a:r>
              <a:rPr lang="en-US" sz="2800" dirty="0" err="1" smtClean="0">
                <a:latin typeface="Nudi 05 e" pitchFamily="2" charset="0"/>
              </a:rPr>
              <a:t>ÉÆA¢gÀÄªÀÅzÀÄ</a:t>
            </a:r>
            <a:r>
              <a:rPr lang="en-US" sz="2800" dirty="0" smtClean="0">
                <a:latin typeface="Nudi 05 e" pitchFamily="2" charset="0"/>
              </a:rPr>
              <a:t>.</a:t>
            </a:r>
          </a:p>
          <a:p>
            <a:r>
              <a:rPr lang="en-US" dirty="0" err="1" smtClean="0">
                <a:latin typeface="Nudi 05 e" pitchFamily="2" charset="0"/>
              </a:rPr>
              <a:t>PÁAiÉÄÝAiÀÄ</a:t>
            </a:r>
            <a:r>
              <a:rPr lang="en-US" dirty="0" smtClean="0">
                <a:latin typeface="Nudi 05 e" pitchFamily="2" charset="0"/>
              </a:rPr>
              <a:t>  67£ÉÃ </a:t>
            </a:r>
            <a:r>
              <a:rPr lang="en-US" dirty="0" err="1" smtClean="0">
                <a:latin typeface="Nudi 05 e" pitchFamily="2" charset="0"/>
              </a:rPr>
              <a:t>PÀ®A£À°è</a:t>
            </a:r>
            <a:r>
              <a:rPr lang="en-US" dirty="0" smtClean="0">
                <a:latin typeface="Nudi 05 e" pitchFamily="2" charset="0"/>
              </a:rPr>
              <a:t>  w½¹gÀÄªÀ   ¸</a:t>
            </a:r>
            <a:r>
              <a:rPr lang="en-US" dirty="0" err="1" smtClean="0">
                <a:latin typeface="Nudi 05 e" pitchFamily="2" charset="0"/>
              </a:rPr>
              <a:t>ÀºÀPÁj</a:t>
            </a:r>
            <a:r>
              <a:rPr lang="en-US" dirty="0" smtClean="0">
                <a:latin typeface="Nudi 05 e" pitchFamily="2" charset="0"/>
              </a:rPr>
              <a:t> vÀvÀéUÀ¼À£ÀÄß ¥</a:t>
            </a:r>
            <a:r>
              <a:rPr lang="en-US" dirty="0" err="1" smtClean="0">
                <a:latin typeface="Nudi 05 e" pitchFamily="2" charset="0"/>
              </a:rPr>
              <a:t>ÀæZÀÄgÀ</a:t>
            </a:r>
            <a:r>
              <a:rPr lang="en-US" dirty="0" smtClean="0">
                <a:latin typeface="Nudi 05 e" pitchFamily="2" charset="0"/>
              </a:rPr>
              <a:t> ¥</a:t>
            </a:r>
            <a:r>
              <a:rPr lang="en-US" dirty="0" err="1" smtClean="0">
                <a:latin typeface="Nudi 05 e" pitchFamily="2" charset="0"/>
              </a:rPr>
              <a:t>Àr¸ÀÄªÀÅzÀÄ</a:t>
            </a:r>
            <a:r>
              <a:rPr lang="en-US" dirty="0" smtClean="0">
                <a:latin typeface="Nudi 05 e" pitchFamily="2" charset="0"/>
              </a:rPr>
              <a:t>    ª</a:t>
            </a:r>
            <a:r>
              <a:rPr lang="en-US" dirty="0" err="1" smtClean="0">
                <a:latin typeface="Nudi 05 e" pitchFamily="2" charset="0"/>
              </a:rPr>
              <a:t>ÀÄvÀÄÛ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ÀzÀ¸Àå</a:t>
            </a:r>
            <a:r>
              <a:rPr lang="en-US" dirty="0" smtClean="0">
                <a:latin typeface="Nudi 05 e" pitchFamily="2" charset="0"/>
              </a:rPr>
              <a:t>  ¸ÀºÀPÁjUÀ½UÉ</a:t>
            </a:r>
            <a:r>
              <a:rPr lang="en-IN" dirty="0" smtClean="0">
                <a:latin typeface="Nudi 05 e" pitchFamily="2" charset="0"/>
              </a:rPr>
              <a:t> </a:t>
            </a:r>
            <a:r>
              <a:rPr lang="en-US" dirty="0" smtClean="0">
                <a:latin typeface="Nudi 05 e" pitchFamily="2" charset="0"/>
              </a:rPr>
              <a:t>C£ÀéAiÀÄUÉÆ½¸ÀÄªÀÅzÀÄ.</a:t>
            </a:r>
            <a:endParaRPr lang="en-IN" dirty="0" smtClean="0">
              <a:latin typeface="Nudi 05 e" pitchFamily="2" charset="0"/>
            </a:endParaRPr>
          </a:p>
          <a:p>
            <a:r>
              <a:rPr lang="en-US" dirty="0" err="1" smtClean="0">
                <a:latin typeface="Nudi 05 e" pitchFamily="2" charset="0"/>
              </a:rPr>
              <a:t>PÁAiÉÄÝAiÀÄ</a:t>
            </a:r>
            <a:r>
              <a:rPr lang="en-US" dirty="0" smtClean="0">
                <a:latin typeface="Nudi 05 e" pitchFamily="2" charset="0"/>
              </a:rPr>
              <a:t> 10.2.21     £ÉÃ   </a:t>
            </a:r>
            <a:r>
              <a:rPr lang="en-US" dirty="0" err="1" smtClean="0">
                <a:latin typeface="Nudi 05 e" pitchFamily="2" charset="0"/>
              </a:rPr>
              <a:t>PÀ®A£Àr</a:t>
            </a:r>
            <a:r>
              <a:rPr lang="en-US" dirty="0" smtClean="0">
                <a:latin typeface="Nudi 05 e" pitchFamily="2" charset="0"/>
              </a:rPr>
              <a:t> w½¹gÀÄªÀ  ¸</a:t>
            </a:r>
            <a:r>
              <a:rPr lang="en-US" dirty="0" err="1" smtClean="0">
                <a:latin typeface="Nudi 05 e" pitchFamily="2" charset="0"/>
              </a:rPr>
              <a:t>ÀºÀPÁj</a:t>
            </a:r>
            <a:r>
              <a:rPr lang="en-US" dirty="0" smtClean="0">
                <a:latin typeface="Nudi 05 e" pitchFamily="2" charset="0"/>
              </a:rPr>
              <a:t>  ²PÀët ¤¢</a:t>
            </a:r>
            <a:r>
              <a:rPr lang="en-US" dirty="0" err="1" smtClean="0">
                <a:latin typeface="Nudi 05 e" pitchFamily="2" charset="0"/>
              </a:rPr>
              <a:t>üAiÀÄ£ÀÄß</a:t>
            </a:r>
            <a:r>
              <a:rPr lang="en-US" dirty="0" smtClean="0">
                <a:latin typeface="Nudi 05 e" pitchFamily="2" charset="0"/>
              </a:rPr>
              <a:t>  ¤ª</a:t>
            </a:r>
            <a:r>
              <a:rPr lang="en-US" dirty="0" err="1" smtClean="0">
                <a:latin typeface="Nudi 05 e" pitchFamily="2" charset="0"/>
              </a:rPr>
              <a:t>Àð</a:t>
            </a:r>
            <a:r>
              <a:rPr lang="en-US" dirty="0" smtClean="0">
                <a:latin typeface="Nudi 05 e" pitchFamily="2" charset="0"/>
              </a:rPr>
              <a:t>»¸</a:t>
            </a:r>
            <a:r>
              <a:rPr lang="en-US" dirty="0" err="1" smtClean="0">
                <a:latin typeface="Nudi 05 e" pitchFamily="2" charset="0"/>
              </a:rPr>
              <a:t>ÀÄªÀÅzÀÄ</a:t>
            </a:r>
            <a:r>
              <a:rPr lang="en-US" dirty="0" smtClean="0">
                <a:latin typeface="Nudi 05 e" pitchFamily="2" charset="0"/>
              </a:rPr>
              <a:t>    ºÁUÀÆ </a:t>
            </a:r>
            <a:r>
              <a:rPr lang="en-US" dirty="0" err="1" smtClean="0">
                <a:latin typeface="Nudi 05 e" pitchFamily="2" charset="0"/>
              </a:rPr>
              <a:t>PÀ¯Áåt</a:t>
            </a:r>
            <a:r>
              <a:rPr lang="en-IN" dirty="0" smtClean="0">
                <a:latin typeface="Nudi 05 e" pitchFamily="2" charset="0"/>
              </a:rPr>
              <a:t> </a:t>
            </a:r>
            <a:r>
              <a:rPr lang="en-US" dirty="0" smtClean="0">
                <a:latin typeface="Nudi 05 e" pitchFamily="2" charset="0"/>
              </a:rPr>
              <a:t>¤¢</a:t>
            </a:r>
            <a:r>
              <a:rPr lang="en-US" dirty="0" err="1" smtClean="0">
                <a:latin typeface="Nudi 05 e" pitchFamily="2" charset="0"/>
              </a:rPr>
              <a:t>üAiÀÄ£ÀÄß</a:t>
            </a:r>
            <a:r>
              <a:rPr lang="en-US" dirty="0" smtClean="0">
                <a:latin typeface="Nudi 05 e" pitchFamily="2" charset="0"/>
              </a:rPr>
              <a:t>   ¤ª</a:t>
            </a:r>
            <a:r>
              <a:rPr lang="en-US" dirty="0" err="1" smtClean="0">
                <a:latin typeface="Nudi 05 e" pitchFamily="2" charset="0"/>
              </a:rPr>
              <a:t>Àð</a:t>
            </a:r>
            <a:r>
              <a:rPr lang="en-US" dirty="0" smtClean="0">
                <a:latin typeface="Nudi 05 e" pitchFamily="2" charset="0"/>
              </a:rPr>
              <a:t>»¸À®Ä ¸</a:t>
            </a:r>
            <a:r>
              <a:rPr lang="en-US" dirty="0" err="1" smtClean="0">
                <a:latin typeface="Nudi 05 e" pitchFamily="2" charset="0"/>
              </a:rPr>
              <a:t>ÀzÀ¸Àå</a:t>
            </a:r>
            <a:r>
              <a:rPr lang="en-US" dirty="0" smtClean="0">
                <a:latin typeface="Nudi 05 e" pitchFamily="2" charset="0"/>
              </a:rPr>
              <a:t>   ¸ÀºÀPÁjUÀ½UÉ  ªÀiÁUÀðzÀ²ð  ¸ÀÆvÀæUÀ¼À£ÀÄß   ¤</a:t>
            </a:r>
            <a:r>
              <a:rPr lang="en-US" dirty="0" err="1" smtClean="0">
                <a:latin typeface="Nudi 05 e" pitchFamily="2" charset="0"/>
              </a:rPr>
              <a:t>ÃqÀÄªÀÅzÀÄ</a:t>
            </a:r>
            <a:r>
              <a:rPr lang="en-US" dirty="0" smtClean="0">
                <a:latin typeface="Nudi 05 e" pitchFamily="2" charset="0"/>
              </a:rPr>
              <a:t>.</a:t>
            </a:r>
            <a:endParaRPr lang="en-IN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dirty="0" smtClean="0">
                <a:latin typeface="Nudi 05 e" pitchFamily="2" charset="0"/>
              </a:rPr>
              <a:t> </a:t>
            </a:r>
            <a:endParaRPr lang="en-IN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dirty="0" smtClean="0">
                <a:latin typeface="Nudi 05 e" pitchFamily="2" charset="0"/>
              </a:rPr>
              <a:t> </a:t>
            </a:r>
            <a:endParaRPr lang="en-IN" dirty="0" smtClean="0">
              <a:latin typeface="Nudi 05 e" pitchFamily="2" charset="0"/>
            </a:endParaRPr>
          </a:p>
          <a:p>
            <a:endParaRPr lang="en-IN" sz="2800" dirty="0" smtClean="0">
              <a:latin typeface="Nudi 05 k" pitchFamily="2" charset="0"/>
            </a:endParaRPr>
          </a:p>
          <a:p>
            <a:endParaRPr lang="en-IN" sz="2800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1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C00000"/>
                </a:solidFill>
                <a:latin typeface="Nudi 05 e" pitchFamily="2" charset="0"/>
              </a:rPr>
              <a:t>¸</a:t>
            </a:r>
            <a:r>
              <a:rPr lang="en-US" sz="3600" b="1" i="1" dirty="0" err="1" smtClean="0">
                <a:solidFill>
                  <a:srgbClr val="C00000"/>
                </a:solidFill>
                <a:latin typeface="Nudi 05 e" pitchFamily="2" charset="0"/>
              </a:rPr>
              <a:t>ËºÁzÀð</a:t>
            </a:r>
            <a:r>
              <a:rPr lang="en-US" sz="36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600" b="1" i="1" dirty="0" err="1" smtClean="0">
                <a:solidFill>
                  <a:srgbClr val="C00000"/>
                </a:solidFill>
                <a:latin typeface="Nudi 05 e" pitchFamily="2" charset="0"/>
              </a:rPr>
              <a:t>ÀAAiÀÄÄPÀÛ</a:t>
            </a:r>
            <a:r>
              <a:rPr lang="en-US" sz="3600" b="1" i="1" dirty="0" smtClean="0">
                <a:solidFill>
                  <a:srgbClr val="C00000"/>
                </a:solidFill>
                <a:latin typeface="Nudi 05 e" pitchFamily="2" charset="0"/>
              </a:rPr>
              <a:t> ¸</a:t>
            </a:r>
            <a:r>
              <a:rPr lang="en-US" sz="3600" b="1" i="1" dirty="0" err="1" smtClean="0">
                <a:solidFill>
                  <a:srgbClr val="C00000"/>
                </a:solidFill>
                <a:latin typeface="Nudi 05 e" pitchFamily="2" charset="0"/>
              </a:rPr>
              <a:t>ÀºÀPÁjAiÀÄ</a:t>
            </a:r>
            <a:r>
              <a:rPr lang="en-US" sz="3600" b="1" i="1" dirty="0" smtClean="0">
                <a:solidFill>
                  <a:srgbClr val="C00000"/>
                </a:solidFill>
                <a:latin typeface="Nudi 05 e" pitchFamily="2" charset="0"/>
              </a:rPr>
              <a:t> GzÉÝÃ±ÀUÀ¼ÀÄ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5" y="1643050"/>
            <a:ext cx="8229600" cy="5214950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>
                <a:latin typeface="Nudi 05 e" pitchFamily="2" charset="0"/>
              </a:rPr>
              <a:t>PÁAiÉÄÝAiÀÄ</a:t>
            </a:r>
            <a:r>
              <a:rPr lang="en-US" b="1" dirty="0" smtClean="0">
                <a:latin typeface="Nudi 05 e" pitchFamily="2" charset="0"/>
              </a:rPr>
              <a:t>   62.2£ÉÃ </a:t>
            </a:r>
            <a:r>
              <a:rPr lang="en-US" b="1" dirty="0" err="1" smtClean="0">
                <a:latin typeface="Nudi 05 e" pitchFamily="2" charset="0"/>
              </a:rPr>
              <a:t>PÀ®A£Àr</a:t>
            </a:r>
            <a:r>
              <a:rPr lang="en-US" b="1" dirty="0" smtClean="0">
                <a:latin typeface="Nudi 05 e" pitchFamily="2" charset="0"/>
              </a:rPr>
              <a:t>   w½¹gÀÄªÀ   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  ¸</a:t>
            </a:r>
            <a:r>
              <a:rPr lang="en-US" b="1" dirty="0" err="1" smtClean="0">
                <a:latin typeface="Nudi 05 e" pitchFamily="2" charset="0"/>
              </a:rPr>
              <a:t>ÀºÀPÁjAiÀÄ</a:t>
            </a:r>
            <a:r>
              <a:rPr lang="en-US" b="1" dirty="0" smtClean="0">
                <a:latin typeface="Nudi 05 e" pitchFamily="2" charset="0"/>
              </a:rPr>
              <a:t>     ¤¢</a:t>
            </a:r>
            <a:r>
              <a:rPr lang="en-US" b="1" dirty="0" err="1" smtClean="0">
                <a:latin typeface="Nudi 05 e" pitchFamily="2" charset="0"/>
              </a:rPr>
              <a:t>üAiÀÄ£ÀÄß</a:t>
            </a:r>
            <a:r>
              <a:rPr lang="en-US" b="1" dirty="0" smtClean="0">
                <a:latin typeface="Nudi 05 e" pitchFamily="2" charset="0"/>
              </a:rPr>
              <a:t>  gÀa¹   ¤ª</a:t>
            </a:r>
            <a:r>
              <a:rPr lang="en-US" b="1" dirty="0" err="1" smtClean="0">
                <a:latin typeface="Nudi 05 e" pitchFamily="2" charset="0"/>
              </a:rPr>
              <a:t>Àð</a:t>
            </a:r>
            <a:r>
              <a:rPr lang="en-US" b="1" dirty="0" smtClean="0">
                <a:latin typeface="Nudi 05 e" pitchFamily="2" charset="0"/>
              </a:rPr>
              <a:t>»¸</a:t>
            </a:r>
            <a:r>
              <a:rPr lang="en-US" b="1" dirty="0" err="1" smtClean="0">
                <a:latin typeface="Nudi 05 e" pitchFamily="2" charset="0"/>
              </a:rPr>
              <a:t>ÀÄªÀÅzÀÄ</a:t>
            </a:r>
            <a:r>
              <a:rPr lang="en-US" b="1" dirty="0" smtClean="0">
                <a:latin typeface="Nudi 05 e" pitchFamily="2" charset="0"/>
              </a:rPr>
              <a:t>.</a:t>
            </a:r>
            <a:endParaRPr lang="en-IN" b="1" dirty="0" smtClean="0">
              <a:latin typeface="Nudi 05 e" pitchFamily="2" charset="0"/>
            </a:endParaRPr>
          </a:p>
          <a:p>
            <a:r>
              <a:rPr lang="en-US" b="1" dirty="0" err="1" smtClean="0">
                <a:latin typeface="Nudi 05 e" pitchFamily="2" charset="0"/>
              </a:rPr>
              <a:t>EvÀgÉ</a:t>
            </a:r>
            <a:r>
              <a:rPr lang="en-US" b="1" dirty="0" smtClean="0">
                <a:latin typeface="Nudi 05 e" pitchFamily="2" charset="0"/>
              </a:rPr>
              <a:t> gÁdåUÀ¼À°ègÀÄªÀ	¸</a:t>
            </a:r>
            <a:r>
              <a:rPr lang="en-US" b="1" dirty="0" err="1" smtClean="0">
                <a:latin typeface="Nudi 05 e" pitchFamily="2" charset="0"/>
              </a:rPr>
              <a:t>ÀAAiÀÄÄPÀÛ</a:t>
            </a:r>
            <a:r>
              <a:rPr lang="en-US" b="1" dirty="0" smtClean="0">
                <a:latin typeface="Nudi 05 e" pitchFamily="2" charset="0"/>
              </a:rPr>
              <a:t>  ¸ÀºÀPÁjUÀ¼ÉÆA¢UÉ    ª</a:t>
            </a:r>
            <a:r>
              <a:rPr lang="en-US" b="1" dirty="0" err="1" smtClean="0">
                <a:latin typeface="Nudi 05 e" pitchFamily="2" charset="0"/>
              </a:rPr>
              <a:t>ÀÄvÀÄÛ</a:t>
            </a:r>
            <a:r>
              <a:rPr lang="en-US" b="1" dirty="0" smtClean="0">
                <a:latin typeface="Nudi 05 e" pitchFamily="2" charset="0"/>
              </a:rPr>
              <a:t> </a:t>
            </a:r>
            <a:r>
              <a:rPr lang="en-US" b="1" dirty="0" err="1" smtClean="0">
                <a:latin typeface="Nudi 05 e" pitchFamily="2" charset="0"/>
              </a:rPr>
              <a:t>EvÀgÀ</a:t>
            </a:r>
            <a:r>
              <a:rPr lang="en-US" b="1" dirty="0" smtClean="0">
                <a:latin typeface="Nudi 05 e" pitchFamily="2" charset="0"/>
              </a:rPr>
              <a:t> ¸ÀA¸ÉÜUÀ¼ÉÆA¢UÉ ¸</a:t>
            </a:r>
            <a:r>
              <a:rPr lang="en-US" b="1" dirty="0" err="1" smtClean="0">
                <a:latin typeface="Nudi 05 e" pitchFamily="2" charset="0"/>
              </a:rPr>
              <a:t>ÀA¥ÀQð¸ÀÄªÀÅzÀÄ</a:t>
            </a:r>
            <a:r>
              <a:rPr lang="en-US" b="1" dirty="0" smtClean="0">
                <a:latin typeface="Nudi 05 e" pitchFamily="2" charset="0"/>
              </a:rPr>
              <a:t>,</a:t>
            </a:r>
            <a:r>
              <a:rPr lang="en-IN" b="1" dirty="0" smtClean="0">
                <a:latin typeface="Nudi 05 e" pitchFamily="2" charset="0"/>
              </a:rPr>
              <a:t> </a:t>
            </a:r>
            <a:r>
              <a:rPr lang="en-US" b="1" dirty="0" smtClean="0">
                <a:latin typeface="Nudi 05 e" pitchFamily="2" charset="0"/>
              </a:rPr>
              <a:t>¸</a:t>
            </a:r>
            <a:r>
              <a:rPr lang="en-US" b="1" dirty="0" err="1" smtClean="0">
                <a:latin typeface="Nudi 05 e" pitchFamily="2" charset="0"/>
              </a:rPr>
              <a:t>ÀºÀAiÉÆÃUÀ</a:t>
            </a:r>
            <a:r>
              <a:rPr lang="en-US" b="1" dirty="0" smtClean="0">
                <a:latin typeface="Nudi 05 e" pitchFamily="2" charset="0"/>
              </a:rPr>
              <a:t> ¤</a:t>
            </a:r>
            <a:r>
              <a:rPr lang="en-US" b="1" dirty="0" err="1" smtClean="0">
                <a:latin typeface="Nudi 05 e" pitchFamily="2" charset="0"/>
              </a:rPr>
              <a:t>ÃqÀÄªÀÅzÀÄ</a:t>
            </a:r>
            <a:r>
              <a:rPr lang="en-US" b="1" dirty="0" smtClean="0">
                <a:latin typeface="Nudi 05 e" pitchFamily="2" charset="0"/>
              </a:rPr>
              <a:t>   ª</a:t>
            </a:r>
            <a:r>
              <a:rPr lang="en-US" b="1" dirty="0" err="1" smtClean="0">
                <a:latin typeface="Nudi 05 e" pitchFamily="2" charset="0"/>
              </a:rPr>
              <a:t>ÀÄvÀÄÛ</a:t>
            </a:r>
            <a:r>
              <a:rPr lang="en-US" b="1" dirty="0" smtClean="0">
                <a:latin typeface="Nudi 05 e" pitchFamily="2" charset="0"/>
              </a:rPr>
              <a:t>  ¸ÀÆPÀÛ   </a:t>
            </a:r>
            <a:r>
              <a:rPr lang="en-US" b="1" dirty="0" err="1" smtClean="0">
                <a:latin typeface="Nudi 05 e" pitchFamily="2" charset="0"/>
              </a:rPr>
              <a:t>jÃwAiÀÄ°è</a:t>
            </a:r>
            <a:r>
              <a:rPr lang="en-US" b="1" dirty="0" smtClean="0">
                <a:latin typeface="Nudi 05 e" pitchFamily="2" charset="0"/>
              </a:rPr>
              <a:t> ¸</a:t>
            </a:r>
            <a:r>
              <a:rPr lang="en-US" b="1" dirty="0" err="1" smtClean="0">
                <a:latin typeface="Nudi 05 e" pitchFamily="2" charset="0"/>
              </a:rPr>
              <a:t>ÀºÀ¨sÁVvÀ</a:t>
            </a:r>
            <a:r>
              <a:rPr lang="en-US" dirty="0" err="1" smtClean="0">
                <a:latin typeface="Nudi 05 e" pitchFamily="2" charset="0"/>
              </a:rPr>
              <a:t>éªÀ£ÀÄß</a:t>
            </a:r>
            <a:r>
              <a:rPr lang="en-US" dirty="0" smtClean="0">
                <a:latin typeface="Nudi 05 e" pitchFamily="2" charset="0"/>
              </a:rPr>
              <a:t>  </a:t>
            </a:r>
            <a:r>
              <a:rPr lang="en-US" b="1" dirty="0" smtClean="0">
                <a:latin typeface="Nudi 05 e" pitchFamily="2" charset="0"/>
              </a:rPr>
              <a:t>¤ª</a:t>
            </a:r>
            <a:r>
              <a:rPr lang="en-US" b="1" dirty="0" err="1" smtClean="0">
                <a:latin typeface="Nudi 05 e" pitchFamily="2" charset="0"/>
              </a:rPr>
              <a:t>Àð</a:t>
            </a:r>
            <a:r>
              <a:rPr lang="en-US" b="1" dirty="0" smtClean="0">
                <a:latin typeface="Nudi 05 e" pitchFamily="2" charset="0"/>
              </a:rPr>
              <a:t>»¸</a:t>
            </a:r>
            <a:r>
              <a:rPr lang="en-US" b="1" dirty="0" err="1" smtClean="0">
                <a:latin typeface="Nudi 05 e" pitchFamily="2" charset="0"/>
              </a:rPr>
              <a:t>ÀÄªÀÅzÀÄ</a:t>
            </a:r>
            <a:r>
              <a:rPr lang="en-US" b="1" dirty="0" smtClean="0">
                <a:latin typeface="Nudi 05 e" pitchFamily="2" charset="0"/>
              </a:rPr>
              <a:t>.</a:t>
            </a:r>
          </a:p>
          <a:p>
            <a:r>
              <a:rPr lang="en-US" b="1" dirty="0" err="1" smtClean="0">
                <a:latin typeface="Nudi 05 k" pitchFamily="2" charset="0"/>
              </a:rPr>
              <a:t>gÁ¶ÖçÃAiÀÄ</a:t>
            </a:r>
            <a:r>
              <a:rPr lang="en-US" b="1" dirty="0" smtClean="0">
                <a:latin typeface="Nudi 05 k" pitchFamily="2" charset="0"/>
              </a:rPr>
              <a:t>, </a:t>
            </a:r>
            <a:r>
              <a:rPr lang="en-US" b="1" dirty="0" err="1" smtClean="0">
                <a:latin typeface="Nudi 05 k" pitchFamily="2" charset="0"/>
              </a:rPr>
              <a:t>CAvÁgÁ¶ÖçÃAiÀÄ</a:t>
            </a:r>
            <a:r>
              <a:rPr lang="en-US" b="1" dirty="0" smtClean="0">
                <a:latin typeface="Nudi 05 k" pitchFamily="2" charset="0"/>
              </a:rPr>
              <a:t> ¸ÀA¸ÉÜUÀ¼ÉÆA¢UÉ      ¸</a:t>
            </a:r>
            <a:r>
              <a:rPr lang="en-US" b="1" dirty="0" err="1" smtClean="0">
                <a:latin typeface="Nudi 05 k" pitchFamily="2" charset="0"/>
              </a:rPr>
              <a:t>ÀA±ÉÆÃzsÀ£É</a:t>
            </a:r>
            <a:r>
              <a:rPr lang="en-US" b="1" dirty="0" smtClean="0">
                <a:latin typeface="Nudi 05 k" pitchFamily="2" charset="0"/>
              </a:rPr>
              <a:t>,  </a:t>
            </a:r>
            <a:r>
              <a:rPr lang="en-US" b="1" dirty="0" err="1" smtClean="0">
                <a:latin typeface="Nudi 05 k" pitchFamily="2" charset="0"/>
              </a:rPr>
              <a:t>ZÀZÁðUÉÆÃ</a:t>
            </a:r>
            <a:r>
              <a:rPr lang="en-US" b="1" dirty="0" smtClean="0">
                <a:latin typeface="Nudi 05 k" pitchFamily="2" charset="0"/>
              </a:rPr>
              <a:t>¶×UÀ¼ÀÄ,   ¥</a:t>
            </a:r>
            <a:r>
              <a:rPr lang="en-US" b="1" dirty="0" err="1" smtClean="0">
                <a:latin typeface="Nudi 05 k" pitchFamily="2" charset="0"/>
              </a:rPr>
              <a:t>ÀæPÀluÁ</a:t>
            </a:r>
            <a:r>
              <a:rPr lang="en-US" b="1" dirty="0" smtClean="0">
                <a:latin typeface="Nudi 05 k" pitchFamily="2" charset="0"/>
              </a:rPr>
              <a:t> </a:t>
            </a:r>
            <a:r>
              <a:rPr lang="en-US" b="1" dirty="0" err="1" smtClean="0">
                <a:latin typeface="Nudi 05 k" pitchFamily="2" charset="0"/>
              </a:rPr>
              <a:t>PÁAiÀÄð,ªÀÄÄAvÁzÀ</a:t>
            </a:r>
            <a:r>
              <a:rPr lang="en-US" b="1" dirty="0" smtClean="0">
                <a:latin typeface="Nudi 05 k" pitchFamily="2" charset="0"/>
              </a:rPr>
              <a:t> ZÀlÄªÀnPÉUÀ½UÉ     ¸</a:t>
            </a:r>
            <a:r>
              <a:rPr lang="en-US" b="1" dirty="0" err="1" smtClean="0">
                <a:latin typeface="Nudi 05 k" pitchFamily="2" charset="0"/>
              </a:rPr>
              <a:t>ÀºÀPÀj¸ÀÄªÀÅzÀÄ</a:t>
            </a:r>
            <a:r>
              <a:rPr lang="en-US" b="1" dirty="0" smtClean="0">
                <a:latin typeface="Nudi 05 k" pitchFamily="2" charset="0"/>
              </a:rPr>
              <a:t>        ª</a:t>
            </a:r>
            <a:r>
              <a:rPr lang="en-US" b="1" dirty="0" err="1" smtClean="0">
                <a:latin typeface="Nudi 05 k" pitchFamily="2" charset="0"/>
              </a:rPr>
              <a:t>ÀÄvÀÄÛ</a:t>
            </a:r>
            <a:r>
              <a:rPr lang="en-US" b="1" dirty="0" smtClean="0">
                <a:latin typeface="Nudi 05 k" pitchFamily="2" charset="0"/>
              </a:rPr>
              <a:t>  ¥Á¯ÉÆÎ¼ÀÄîªÀÅzÀÄ.</a:t>
            </a:r>
            <a:endParaRPr lang="en-IN" b="1" dirty="0" smtClean="0">
              <a:latin typeface="Nudi 05 k" pitchFamily="2" charset="0"/>
            </a:endParaRPr>
          </a:p>
          <a:p>
            <a:r>
              <a:rPr lang="en-US" b="1" dirty="0" smtClean="0">
                <a:latin typeface="Nudi 05 k" pitchFamily="2" charset="0"/>
              </a:rPr>
              <a:t>¸</a:t>
            </a:r>
            <a:r>
              <a:rPr lang="en-US" b="1" dirty="0" err="1" smtClean="0">
                <a:latin typeface="Nudi 05 k" pitchFamily="2" charset="0"/>
              </a:rPr>
              <a:t>ÀzÀ¸Àå</a:t>
            </a:r>
            <a:r>
              <a:rPr lang="en-US" b="1" dirty="0" smtClean="0">
                <a:latin typeface="Nudi 05 k" pitchFamily="2" charset="0"/>
              </a:rPr>
              <a:t>   ¸</a:t>
            </a:r>
            <a:r>
              <a:rPr lang="en-US" b="1" dirty="0" err="1" smtClean="0">
                <a:latin typeface="Nudi 05 k" pitchFamily="2" charset="0"/>
              </a:rPr>
              <a:t>ÀA¸ÉÜAiÀÄ</a:t>
            </a:r>
            <a:r>
              <a:rPr lang="en-US" b="1" dirty="0" smtClean="0">
                <a:latin typeface="Nudi 05 k" pitchFamily="2" charset="0"/>
              </a:rPr>
              <a:t> ZÀlÄªÀnPÉUÀ¼À      ªÉÄÃ¯É  ¤</a:t>
            </a:r>
            <a:r>
              <a:rPr lang="en-US" b="1" dirty="0" err="1" smtClean="0">
                <a:latin typeface="Nudi 05 k" pitchFamily="2" charset="0"/>
              </a:rPr>
              <a:t>AiÀÄAvÀæt</a:t>
            </a:r>
            <a:r>
              <a:rPr lang="en-US" b="1" dirty="0" smtClean="0">
                <a:latin typeface="Nudi 05 k" pitchFamily="2" charset="0"/>
              </a:rPr>
              <a:t>  </a:t>
            </a:r>
            <a:r>
              <a:rPr lang="en-US" b="1" dirty="0" err="1" smtClean="0">
                <a:latin typeface="Nudi 05 k" pitchFamily="2" charset="0"/>
              </a:rPr>
              <a:t>CxÀªÁ</a:t>
            </a:r>
            <a:r>
              <a:rPr lang="en-US" b="1" dirty="0" smtClean="0">
                <a:latin typeface="Nudi 05 k" pitchFamily="2" charset="0"/>
              </a:rPr>
              <a:t>  ¤</a:t>
            </a:r>
            <a:r>
              <a:rPr lang="en-US" b="1" dirty="0" err="1" smtClean="0">
                <a:latin typeface="Nudi 05 k" pitchFamily="2" charset="0"/>
              </a:rPr>
              <a:t>zÉðÃ±À£ÀzÀ</a:t>
            </a:r>
            <a:r>
              <a:rPr lang="en-US" b="1" dirty="0" smtClean="0">
                <a:latin typeface="Nudi 05 k" pitchFamily="2" charset="0"/>
              </a:rPr>
              <a:t>    C¢üPÁgÀªÀÅ¼Àî C¢üPÁjUÀ¼À</a:t>
            </a:r>
            <a:r>
              <a:rPr lang="en-IN" b="1" dirty="0" smtClean="0">
                <a:latin typeface="Nudi 05 k" pitchFamily="2" charset="0"/>
              </a:rPr>
              <a:t> </a:t>
            </a:r>
            <a:r>
              <a:rPr lang="en-US" b="1" dirty="0" smtClean="0">
                <a:latin typeface="Nudi 05 k" pitchFamily="2" charset="0"/>
              </a:rPr>
              <a:t>ª</a:t>
            </a:r>
            <a:r>
              <a:rPr lang="en-US" b="1" dirty="0" err="1" smtClean="0">
                <a:latin typeface="Nudi 05 k" pitchFamily="2" charset="0"/>
              </a:rPr>
              <a:t>ÀÄvÀÄÛ</a:t>
            </a:r>
            <a:r>
              <a:rPr lang="en-US" b="1" dirty="0" smtClean="0">
                <a:latin typeface="Nudi 05 k" pitchFamily="2" charset="0"/>
              </a:rPr>
              <a:t> ¸ÀA¸ÉÜUÀ¼ÉÆqÀ£É     ¸</a:t>
            </a:r>
            <a:r>
              <a:rPr lang="en-US" b="1" dirty="0" err="1" smtClean="0">
                <a:latin typeface="Nudi 05 k" pitchFamily="2" charset="0"/>
              </a:rPr>
              <a:t>ÀA¥ÀQð¸ÀÄªÀÅzÀÄ</a:t>
            </a:r>
            <a:r>
              <a:rPr lang="en-US" b="1" dirty="0" smtClean="0">
                <a:latin typeface="Nudi 05 k" pitchFamily="2" charset="0"/>
              </a:rPr>
              <a:t>  ª</a:t>
            </a:r>
            <a:r>
              <a:rPr lang="en-US" b="1" dirty="0" err="1" smtClean="0">
                <a:latin typeface="Nudi 05 k" pitchFamily="2" charset="0"/>
              </a:rPr>
              <a:t>ÀÄvÀÄÛ</a:t>
            </a:r>
            <a:r>
              <a:rPr lang="en-US" b="1" dirty="0" smtClean="0">
                <a:latin typeface="Nudi 05 k" pitchFamily="2" charset="0"/>
              </a:rPr>
              <a:t>  ¸</a:t>
            </a:r>
            <a:r>
              <a:rPr lang="en-US" b="1" dirty="0" err="1" smtClean="0">
                <a:latin typeface="Nudi 05 k" pitchFamily="2" charset="0"/>
              </a:rPr>
              <a:t>ÀºÀAiÉÆÃV¸ÀÄªÀÅzÀÄ</a:t>
            </a:r>
            <a:r>
              <a:rPr lang="en-US" b="1" dirty="0" smtClean="0">
                <a:latin typeface="Nudi 05 k" pitchFamily="2" charset="0"/>
              </a:rPr>
              <a:t>.</a:t>
            </a:r>
            <a:endParaRPr lang="en-IN" b="1" dirty="0" smtClean="0">
              <a:latin typeface="Nudi 05 k" pitchFamily="2" charset="0"/>
            </a:endParaRPr>
          </a:p>
          <a:p>
            <a:endParaRPr lang="en-IN" b="1" dirty="0" smtClean="0">
              <a:latin typeface="Nudi 05 e" pitchFamily="2" charset="0"/>
            </a:endParaRPr>
          </a:p>
          <a:p>
            <a:pPr>
              <a:buNone/>
            </a:pPr>
            <a:endParaRPr lang="en-IN" dirty="0">
              <a:latin typeface="Nudi 05 k" pitchFamily="2" charset="0"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439850"/>
          </a:xfrm>
        </p:spPr>
        <p:txBody>
          <a:bodyPr>
            <a:normAutofit/>
          </a:bodyPr>
          <a:lstStyle/>
          <a:p>
            <a:r>
              <a:rPr lang="en-US" sz="3100" b="1" i="1" dirty="0" smtClean="0">
                <a:latin typeface="Nudi 05 k" pitchFamily="2" charset="0"/>
              </a:rPr>
              <a:t>¸</a:t>
            </a:r>
            <a:r>
              <a:rPr lang="en-US" sz="3100" b="1" i="1" dirty="0" err="1" smtClean="0">
                <a:latin typeface="Nudi 05 k" pitchFamily="2" charset="0"/>
              </a:rPr>
              <a:t>ÀAAiÀÄÄPÀÛ</a:t>
            </a:r>
            <a:r>
              <a:rPr lang="en-US" sz="3100" b="1" i="1" dirty="0" smtClean="0">
                <a:latin typeface="Nudi 05 k" pitchFamily="2" charset="0"/>
              </a:rPr>
              <a:t> ¸</a:t>
            </a:r>
            <a:r>
              <a:rPr lang="en-US" sz="3100" b="1" i="1" dirty="0" err="1" smtClean="0">
                <a:latin typeface="Nudi 05 k" pitchFamily="2" charset="0"/>
              </a:rPr>
              <a:t>ÀºÀPÁjUÉ</a:t>
            </a:r>
            <a:r>
              <a:rPr lang="en-US" sz="3100" b="1" i="1" dirty="0" smtClean="0">
                <a:latin typeface="Nudi 05 k" pitchFamily="2" charset="0"/>
              </a:rPr>
              <a:t> ¨ÁQ  </a:t>
            </a:r>
            <a:r>
              <a:rPr lang="en-US" sz="3100" b="1" i="1" dirty="0" err="1" smtClean="0">
                <a:latin typeface="Nudi 05 k" pitchFamily="2" charset="0"/>
              </a:rPr>
              <a:t>EgÀÄªÀ</a:t>
            </a:r>
            <a:r>
              <a:rPr lang="en-US" sz="3100" b="1" i="1" dirty="0" smtClean="0">
                <a:latin typeface="Nudi 05 k" pitchFamily="2" charset="0"/>
              </a:rPr>
              <a:t> </a:t>
            </a:r>
            <a:r>
              <a:rPr lang="en-US" sz="3100" b="1" i="1" dirty="0" err="1" smtClean="0">
                <a:latin typeface="Nudi 05 k" pitchFamily="2" charset="0"/>
              </a:rPr>
              <a:t>AiÀiÁªÀÅzÉÃ</a:t>
            </a:r>
            <a:r>
              <a:rPr lang="en-US" sz="3100" b="1" i="1" dirty="0" smtClean="0">
                <a:latin typeface="Nudi 05 k" pitchFamily="2" charset="0"/>
              </a:rPr>
              <a:t>  ª</a:t>
            </a:r>
            <a:r>
              <a:rPr lang="en-US" sz="3100" b="1" i="1" dirty="0" err="1" smtClean="0">
                <a:latin typeface="Nudi 05 k" pitchFamily="2" charset="0"/>
              </a:rPr>
              <a:t>ÉÆvÀÛ</a:t>
            </a:r>
            <a:r>
              <a:rPr lang="en-US" sz="3100" b="1" i="1" dirty="0" smtClean="0">
                <a:latin typeface="Nudi 05 k" pitchFamily="2" charset="0"/>
              </a:rPr>
              <a:t>  ¸</a:t>
            </a:r>
            <a:r>
              <a:rPr lang="en-US" sz="3100" b="1" i="1" dirty="0" err="1" smtClean="0">
                <a:latin typeface="Nudi 05 k" pitchFamily="2" charset="0"/>
              </a:rPr>
              <a:t>ÀAzÁAiÀÄ</a:t>
            </a:r>
            <a:r>
              <a:rPr lang="en-US" sz="3100" b="1" i="1" dirty="0" smtClean="0">
                <a:latin typeface="Nudi 05 k" pitchFamily="2" charset="0"/>
              </a:rPr>
              <a:t>  ª</a:t>
            </a:r>
            <a:r>
              <a:rPr lang="en-US" sz="3100" b="1" i="1" dirty="0" err="1" smtClean="0">
                <a:latin typeface="Nudi 05 k" pitchFamily="2" charset="0"/>
              </a:rPr>
              <a:t>ÀiÁqÀÄªÀÅzÀPÉÌ</a:t>
            </a:r>
            <a:r>
              <a:rPr lang="en-US" sz="3100" b="1" i="1" dirty="0" smtClean="0">
                <a:latin typeface="Nudi 05 k" pitchFamily="2" charset="0"/>
              </a:rPr>
              <a:t> </a:t>
            </a:r>
            <a:r>
              <a:rPr lang="en-US" sz="3100" b="1" i="1" dirty="0" err="1" smtClean="0">
                <a:latin typeface="Nudi 05 k" pitchFamily="2" charset="0"/>
              </a:rPr>
              <a:t>vÀ¦àzÀgÉ</a:t>
            </a:r>
            <a:r>
              <a:rPr lang="en-US" sz="3100" b="1" i="1" dirty="0" smtClean="0">
                <a:latin typeface="Nudi 05 k" pitchFamily="2" charset="0"/>
              </a:rPr>
              <a:t> </a:t>
            </a:r>
            <a:r>
              <a:rPr lang="en-US" sz="3100" b="1" i="1" dirty="0" smtClean="0">
                <a:latin typeface="Nudi 05 k" pitchFamily="2" charset="0"/>
              </a:rPr>
              <a:t>DUÀÄªÀ¥ÀjuÁªÀÄUÀ¼ÀÄ</a:t>
            </a:r>
            <a:endParaRPr lang="en-IN" sz="31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IN" dirty="0" smtClean="0">
              <a:latin typeface="Nudi 05 k" pitchFamily="2" charset="0"/>
            </a:endParaRPr>
          </a:p>
          <a:p>
            <a:r>
              <a:rPr lang="en-US" dirty="0" smtClean="0">
                <a:latin typeface="Nudi 05 k" pitchFamily="2" charset="0"/>
              </a:rPr>
              <a:t>¨</a:t>
            </a:r>
            <a:r>
              <a:rPr lang="en-US" dirty="0" err="1" smtClean="0">
                <a:latin typeface="Nudi 05 e" pitchFamily="2" charset="0"/>
              </a:rPr>
              <a:t>ÁQzÁgÀ£ÁzÀ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ÀzÀ¸Àå</a:t>
            </a:r>
            <a:r>
              <a:rPr lang="en-US" dirty="0" smtClean="0">
                <a:latin typeface="Nudi 05 e" pitchFamily="2" charset="0"/>
              </a:rPr>
              <a:t>  ¸</a:t>
            </a:r>
            <a:r>
              <a:rPr lang="en-US" dirty="0" err="1" smtClean="0">
                <a:latin typeface="Nudi 05 e" pitchFamily="2" charset="0"/>
              </a:rPr>
              <a:t>ÀºÀPÁjAiÀÄÄ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ÀAAiÀÄÄPÀÛ</a:t>
            </a:r>
            <a:r>
              <a:rPr lang="en-US" dirty="0" smtClean="0">
                <a:latin typeface="Nudi 05 e" pitchFamily="2" charset="0"/>
              </a:rPr>
              <a:t>  ¸</a:t>
            </a:r>
            <a:r>
              <a:rPr lang="en-US" dirty="0" err="1" smtClean="0">
                <a:latin typeface="Nudi 05 e" pitchFamily="2" charset="0"/>
              </a:rPr>
              <a:t>ÀºÀPÁjAiÀÄ</a:t>
            </a:r>
            <a:r>
              <a:rPr lang="en-US" dirty="0" smtClean="0">
                <a:latin typeface="Nudi 05 e" pitchFamily="2" charset="0"/>
              </a:rPr>
              <a:t> </a:t>
            </a:r>
            <a:r>
              <a:rPr lang="en-US" dirty="0" err="1" smtClean="0">
                <a:latin typeface="Nudi 05 e" pitchFamily="2" charset="0"/>
              </a:rPr>
              <a:t>AiÀiÁªÀÅzÉÃ</a:t>
            </a:r>
            <a:r>
              <a:rPr lang="en-US" dirty="0" smtClean="0">
                <a:latin typeface="Nudi 05 e" pitchFamily="2" charset="0"/>
              </a:rPr>
              <a:t> ¸À¨sÉUÀ¼À°è  ¥</a:t>
            </a:r>
            <a:r>
              <a:rPr lang="en-US" dirty="0" err="1" smtClean="0">
                <a:latin typeface="Nudi 05 e" pitchFamily="2" charset="0"/>
              </a:rPr>
              <a:t>Á¯ÉÆÎAqÀÄ</a:t>
            </a:r>
            <a:r>
              <a:rPr lang="en-US" dirty="0" smtClean="0">
                <a:latin typeface="Nudi 05 e" pitchFamily="2" charset="0"/>
              </a:rPr>
              <a:t> ºÀPÀÄÌUÀ¼À£ÀÄßZÀ¯Á¬Ä¸ÀÄªÀAw®è.</a:t>
            </a:r>
            <a:endParaRPr lang="en-IN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dirty="0" smtClean="0">
                <a:latin typeface="Nudi 05 e" pitchFamily="2" charset="0"/>
              </a:rPr>
              <a:t> </a:t>
            </a:r>
            <a:endParaRPr lang="en-IN" dirty="0" smtClean="0">
              <a:latin typeface="Nudi 05 e" pitchFamily="2" charset="0"/>
            </a:endParaRPr>
          </a:p>
          <a:p>
            <a:r>
              <a:rPr lang="en-US" dirty="0" smtClean="0">
                <a:latin typeface="Nudi 05 e" pitchFamily="2" charset="0"/>
              </a:rPr>
              <a:t>¸</a:t>
            </a:r>
            <a:r>
              <a:rPr lang="en-US" dirty="0" err="1" smtClean="0">
                <a:latin typeface="Nudi 05 e" pitchFamily="2" charset="0"/>
              </a:rPr>
              <a:t>ÀzÀ¸Àå</a:t>
            </a:r>
            <a:r>
              <a:rPr lang="en-US" dirty="0" smtClean="0">
                <a:latin typeface="Nudi 05 e" pitchFamily="2" charset="0"/>
              </a:rPr>
              <a:t>  ¸</a:t>
            </a:r>
            <a:r>
              <a:rPr lang="en-US" dirty="0" err="1" smtClean="0">
                <a:latin typeface="Nudi 05 e" pitchFamily="2" charset="0"/>
              </a:rPr>
              <a:t>ÀºÀPÁjAiÀÄÄ</a:t>
            </a:r>
            <a:r>
              <a:rPr lang="en-US" dirty="0" smtClean="0">
                <a:latin typeface="Nudi 05 e" pitchFamily="2" charset="0"/>
              </a:rPr>
              <a:t>  ¨</a:t>
            </a:r>
            <a:r>
              <a:rPr lang="en-US" dirty="0" err="1" smtClean="0">
                <a:latin typeface="Nudi 05 e" pitchFamily="2" charset="0"/>
              </a:rPr>
              <a:t>ÁQzÁgÀ</a:t>
            </a:r>
            <a:r>
              <a:rPr lang="en-US" dirty="0" smtClean="0">
                <a:latin typeface="Nudi 05 e" pitchFamily="2" charset="0"/>
              </a:rPr>
              <a:t>  DUÀ®Ä </a:t>
            </a:r>
            <a:r>
              <a:rPr lang="en-US" dirty="0" err="1" smtClean="0">
                <a:latin typeface="Nudi 05 e" pitchFamily="2" charset="0"/>
              </a:rPr>
              <a:t>PÁgÀt£ÁzÀ</a:t>
            </a:r>
            <a:r>
              <a:rPr lang="en-US" dirty="0" smtClean="0">
                <a:latin typeface="Nudi 05 e" pitchFamily="2" charset="0"/>
              </a:rPr>
              <a:t> ª</a:t>
            </a:r>
            <a:r>
              <a:rPr lang="en-US" dirty="0" err="1" smtClean="0">
                <a:latin typeface="Nudi 05 e" pitchFamily="2" charset="0"/>
              </a:rPr>
              <a:t>ÀåQÛUÉ</a:t>
            </a:r>
            <a:r>
              <a:rPr lang="en-US" dirty="0" smtClean="0">
                <a:latin typeface="Nudi 05 e" pitchFamily="2" charset="0"/>
              </a:rPr>
              <a:t> </a:t>
            </a:r>
            <a:r>
              <a:rPr lang="en-US" dirty="0" err="1" smtClean="0">
                <a:latin typeface="Nudi 05 e" pitchFamily="2" charset="0"/>
              </a:rPr>
              <a:t>gÀÆ</a:t>
            </a:r>
            <a:r>
              <a:rPr lang="en-US" dirty="0" smtClean="0">
                <a:latin typeface="Nudi 05 e" pitchFamily="2" charset="0"/>
              </a:rPr>
              <a:t>.  10,000/- UÀ¼À ª</a:t>
            </a:r>
            <a:r>
              <a:rPr lang="en-US" dirty="0" err="1" smtClean="0">
                <a:latin typeface="Nudi 05 e" pitchFamily="2" charset="0"/>
              </a:rPr>
              <a:t>ÀgÉUÉ</a:t>
            </a:r>
            <a:r>
              <a:rPr lang="en-US" dirty="0" smtClean="0">
                <a:latin typeface="Nudi 05 e" pitchFamily="2" charset="0"/>
              </a:rPr>
              <a:t> «¸</a:t>
            </a:r>
            <a:r>
              <a:rPr lang="en-US" dirty="0" err="1" smtClean="0">
                <a:latin typeface="Nudi 05 e" pitchFamily="2" charset="0"/>
              </a:rPr>
              <a:t>ÀÛj¸À</a:t>
            </a:r>
            <a:r>
              <a:rPr lang="en-US" dirty="0" smtClean="0">
                <a:latin typeface="Nudi 05 e" pitchFamily="2" charset="0"/>
              </a:rPr>
              <a:t>§º</a:t>
            </a:r>
            <a:r>
              <a:rPr lang="en-US" dirty="0" err="1" smtClean="0">
                <a:latin typeface="Nudi 05 e" pitchFamily="2" charset="0"/>
              </a:rPr>
              <a:t>ÀÄzÁzÀ</a:t>
            </a:r>
            <a:r>
              <a:rPr lang="en-US" dirty="0" smtClean="0">
                <a:latin typeface="Nudi 05 e" pitchFamily="2" charset="0"/>
              </a:rPr>
              <a:t>   </a:t>
            </a:r>
            <a:r>
              <a:rPr lang="en-US" dirty="0" err="1" smtClean="0">
                <a:latin typeface="Nudi 05 e" pitchFamily="2" charset="0"/>
              </a:rPr>
              <a:t>zÀAqÀ</a:t>
            </a:r>
            <a:r>
              <a:rPr lang="en-US" dirty="0" smtClean="0">
                <a:latin typeface="Nudi 05 e" pitchFamily="2" charset="0"/>
              </a:rPr>
              <a:t> </a:t>
            </a:r>
            <a:r>
              <a:rPr lang="en-US" dirty="0" err="1" smtClean="0">
                <a:latin typeface="Nudi 05 e" pitchFamily="2" charset="0"/>
              </a:rPr>
              <a:t>CxÀªÁ</a:t>
            </a:r>
            <a:r>
              <a:rPr lang="en-US" dirty="0" smtClean="0">
                <a:latin typeface="Nudi 05 e" pitchFamily="2" charset="0"/>
              </a:rPr>
              <a:t>/ª</a:t>
            </a:r>
            <a:r>
              <a:rPr lang="en-US" dirty="0" err="1" smtClean="0">
                <a:latin typeface="Nudi 05 e" pitchFamily="2" charset="0"/>
              </a:rPr>
              <a:t>ÀÄvÀÄÛ</a:t>
            </a:r>
            <a:r>
              <a:rPr lang="en-US" dirty="0" smtClean="0">
                <a:latin typeface="Nudi 05 e" pitchFamily="2" charset="0"/>
              </a:rPr>
              <a:t> 2  ªÀµÀðUÀ¼ÀªÀgÉUÉ «¸</a:t>
            </a:r>
            <a:r>
              <a:rPr lang="en-US" dirty="0" err="1" smtClean="0">
                <a:latin typeface="Nudi 05 e" pitchFamily="2" charset="0"/>
              </a:rPr>
              <a:t>ÀÛj¸À</a:t>
            </a:r>
            <a:r>
              <a:rPr lang="en-US" dirty="0" smtClean="0">
                <a:latin typeface="Nudi 05 e" pitchFamily="2" charset="0"/>
              </a:rPr>
              <a:t>§º</a:t>
            </a:r>
            <a:r>
              <a:rPr lang="en-US" dirty="0" err="1" smtClean="0">
                <a:latin typeface="Nudi 05 e" pitchFamily="2" charset="0"/>
              </a:rPr>
              <a:t>ÀÄzÁzÀ</a:t>
            </a:r>
            <a:r>
              <a:rPr lang="en-US" dirty="0" smtClean="0">
                <a:latin typeface="Nudi 05 e" pitchFamily="2" charset="0"/>
              </a:rPr>
              <a:t>    </a:t>
            </a:r>
            <a:r>
              <a:rPr lang="en-US" dirty="0" err="1" smtClean="0">
                <a:latin typeface="Nudi 05 e" pitchFamily="2" charset="0"/>
              </a:rPr>
              <a:t>PÁgÁUÀÈºÀªÁ¸À</a:t>
            </a:r>
            <a:r>
              <a:rPr lang="en-US" dirty="0" smtClean="0">
                <a:latin typeface="Nudi 05 e" pitchFamily="2" charset="0"/>
              </a:rPr>
              <a:t> (</a:t>
            </a:r>
            <a:r>
              <a:rPr lang="en-US" dirty="0" err="1" smtClean="0">
                <a:latin typeface="Nudi 05 e" pitchFamily="2" charset="0"/>
              </a:rPr>
              <a:t>PÁAiÉÄÝ</a:t>
            </a:r>
            <a:r>
              <a:rPr lang="en-US" dirty="0" smtClean="0">
                <a:latin typeface="Nudi 05 e" pitchFamily="2" charset="0"/>
              </a:rPr>
              <a:t> PÀ®A. 68) «¢</a:t>
            </a:r>
            <a:r>
              <a:rPr lang="en-US" dirty="0" err="1" smtClean="0">
                <a:latin typeface="Nudi 05 e" pitchFamily="2" charset="0"/>
              </a:rPr>
              <a:t>ü¸À</a:t>
            </a:r>
            <a:r>
              <a:rPr lang="en-US" dirty="0" smtClean="0">
                <a:latin typeface="Nudi 05 e" pitchFamily="2" charset="0"/>
              </a:rPr>
              <a:t>§º</a:t>
            </a:r>
            <a:r>
              <a:rPr lang="en-US" dirty="0" err="1" smtClean="0">
                <a:latin typeface="Nudi 05 e" pitchFamily="2" charset="0"/>
              </a:rPr>
              <a:t>ÀÄzÀÄ</a:t>
            </a:r>
            <a:r>
              <a:rPr lang="en-US" dirty="0" smtClean="0">
                <a:latin typeface="Nudi 05 e" pitchFamily="2" charset="0"/>
              </a:rPr>
              <a:t>.</a:t>
            </a:r>
            <a:endParaRPr lang="en-IN" dirty="0" smtClean="0">
              <a:latin typeface="Nudi 05 e" pitchFamily="2" charset="0"/>
            </a:endParaRPr>
          </a:p>
          <a:p>
            <a:endParaRPr lang="en-IN" dirty="0">
              <a:latin typeface="Nudi 05 e" pitchFamily="2" charset="0"/>
            </a:endParaRP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928670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Nudi 05 k" pitchFamily="2" charset="0"/>
              </a:rPr>
              <a:t>¸</a:t>
            </a:r>
            <a:r>
              <a:rPr lang="en-US" b="1" dirty="0" err="1" smtClean="0">
                <a:latin typeface="Nudi 05 k" pitchFamily="2" charset="0"/>
              </a:rPr>
              <a:t>ÁªÀiÁ£Àå</a:t>
            </a:r>
            <a:r>
              <a:rPr lang="en-US" b="1" dirty="0" smtClean="0">
                <a:latin typeface="Nudi 05 k" pitchFamily="2" charset="0"/>
              </a:rPr>
              <a:t>     ¸</a:t>
            </a:r>
            <a:r>
              <a:rPr lang="en-US" b="1" dirty="0" err="1" smtClean="0">
                <a:latin typeface="Nudi 05 k" pitchFamily="2" charset="0"/>
              </a:rPr>
              <a:t>À¨sÉAiÀÄ°è</a:t>
            </a:r>
            <a:r>
              <a:rPr lang="en-US" b="1" dirty="0" smtClean="0">
                <a:latin typeface="Nudi 05 k" pitchFamily="2" charset="0"/>
              </a:rPr>
              <a:t> ¥Á¯ÉÆÎ¼ÀÄîªÀ  «</a:t>
            </a:r>
            <a:r>
              <a:rPr lang="en-US" b="1" dirty="0" err="1" smtClean="0">
                <a:latin typeface="Nudi 05 k" pitchFamily="2" charset="0"/>
              </a:rPr>
              <a:t>zsÁ£À</a:t>
            </a:r>
            <a:r>
              <a:rPr lang="en-US" b="1" dirty="0" smtClean="0">
                <a:latin typeface="Nudi 05 k" pitchFamily="2" charset="0"/>
              </a:rPr>
              <a:t>:</a:t>
            </a:r>
            <a:r>
              <a:rPr lang="en-IN" b="1" dirty="0" smtClean="0">
                <a:latin typeface="Nudi 05 k" pitchFamily="2" charset="0"/>
              </a:rPr>
              <a:t/>
            </a:r>
            <a:br>
              <a:rPr lang="en-IN" b="1" dirty="0" smtClean="0">
                <a:latin typeface="Nudi 05 k" pitchFamily="2" charset="0"/>
              </a:rPr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3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Nudi 05 e" pitchFamily="2" charset="0"/>
              </a:rPr>
              <a:t>PÁAiÉÄÝ</a:t>
            </a:r>
            <a:r>
              <a:rPr lang="en-US" dirty="0" smtClean="0">
                <a:latin typeface="Nudi 05 e" pitchFamily="2" charset="0"/>
              </a:rPr>
              <a:t> 53.8    £ÉÃ   PÀ®A£À     </a:t>
            </a:r>
            <a:r>
              <a:rPr lang="en-US" dirty="0" err="1" smtClean="0">
                <a:latin typeface="Nudi 05 e" pitchFamily="2" charset="0"/>
              </a:rPr>
              <a:t>C£ÀéAiÀÄ</a:t>
            </a:r>
            <a:r>
              <a:rPr lang="en-US" dirty="0" smtClean="0">
                <a:latin typeface="Nudi 05 e" pitchFamily="2" charset="0"/>
              </a:rPr>
              <a:t>      ¸</a:t>
            </a:r>
            <a:r>
              <a:rPr lang="en-US" dirty="0" err="1" smtClean="0">
                <a:latin typeface="Nudi 05 e" pitchFamily="2" charset="0"/>
              </a:rPr>
              <a:t>ÀzÀ¸Àå</a:t>
            </a:r>
            <a:r>
              <a:rPr lang="en-US" dirty="0" smtClean="0">
                <a:latin typeface="Nudi 05 e" pitchFamily="2" charset="0"/>
              </a:rPr>
              <a:t>   ¸</a:t>
            </a:r>
            <a:r>
              <a:rPr lang="en-US" dirty="0" err="1" smtClean="0">
                <a:latin typeface="Nudi 05 e" pitchFamily="2" charset="0"/>
              </a:rPr>
              <a:t>ÀºÀPÁjAiÀÄ£ÀÄß</a:t>
            </a:r>
            <a:r>
              <a:rPr lang="en-US" dirty="0" smtClean="0">
                <a:latin typeface="Nudi 05 e" pitchFamily="2" charset="0"/>
              </a:rPr>
              <a:t>  ¥</a:t>
            </a:r>
            <a:r>
              <a:rPr lang="en-US" dirty="0" err="1" smtClean="0">
                <a:latin typeface="Nudi 05 e" pitchFamily="2" charset="0"/>
              </a:rPr>
              <a:t>Àæw</a:t>
            </a:r>
            <a:r>
              <a:rPr lang="en-US" dirty="0" smtClean="0">
                <a:latin typeface="Nudi 05 e" pitchFamily="2" charset="0"/>
              </a:rPr>
              <a:t>¤¢</a:t>
            </a:r>
            <a:r>
              <a:rPr lang="en-US" dirty="0" err="1" smtClean="0">
                <a:latin typeface="Nudi 05 e" pitchFamily="2" charset="0"/>
              </a:rPr>
              <a:t>ü¸À</a:t>
            </a:r>
            <a:r>
              <a:rPr lang="en-US" dirty="0" smtClean="0">
                <a:latin typeface="Nudi 05 e" pitchFamily="2" charset="0"/>
              </a:rPr>
              <a:t>§º</a:t>
            </a:r>
            <a:r>
              <a:rPr lang="en-US" dirty="0" err="1" smtClean="0">
                <a:latin typeface="Nudi 05 e" pitchFamily="2" charset="0"/>
              </a:rPr>
              <a:t>ÀÄzÀÄ</a:t>
            </a:r>
            <a:r>
              <a:rPr lang="en-US" dirty="0" smtClean="0">
                <a:latin typeface="Nudi 05 e" pitchFamily="2" charset="0"/>
              </a:rPr>
              <a:t>.</a:t>
            </a:r>
            <a:endParaRPr lang="en-IN" dirty="0" smtClean="0">
              <a:latin typeface="Nudi 05 e" pitchFamily="2" charset="0"/>
            </a:endParaRPr>
          </a:p>
          <a:p>
            <a:pPr>
              <a:buNone/>
            </a:pPr>
            <a:endParaRPr lang="en-IN" dirty="0" smtClean="0">
              <a:latin typeface="Nudi 05 e" pitchFamily="2" charset="0"/>
            </a:endParaRPr>
          </a:p>
          <a:p>
            <a:r>
              <a:rPr lang="en-US" dirty="0" smtClean="0">
                <a:latin typeface="Nudi 05 e" pitchFamily="2" charset="0"/>
              </a:rPr>
              <a:t>¸</a:t>
            </a:r>
            <a:r>
              <a:rPr lang="en-US" dirty="0" err="1" smtClean="0">
                <a:latin typeface="Nudi 05 e" pitchFamily="2" charset="0"/>
              </a:rPr>
              <a:t>ÁªÀiÁ£Àå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À¨sÉAiÀÄ°è</a:t>
            </a:r>
            <a:r>
              <a:rPr lang="en-US" dirty="0" smtClean="0">
                <a:latin typeface="Nudi 05 e" pitchFamily="2" charset="0"/>
              </a:rPr>
              <a:t>   ¥Á¯ÉÆÎ¼ÀÄîªÀ    ¥</a:t>
            </a:r>
            <a:r>
              <a:rPr lang="en-US" dirty="0" err="1" smtClean="0">
                <a:latin typeface="Nudi 05 e" pitchFamily="2" charset="0"/>
              </a:rPr>
              <a:t>Àæw</a:t>
            </a:r>
            <a:r>
              <a:rPr lang="en-US" dirty="0" smtClean="0">
                <a:latin typeface="Nudi 05 e" pitchFamily="2" charset="0"/>
              </a:rPr>
              <a:t>¤¢</a:t>
            </a:r>
            <a:r>
              <a:rPr lang="en-US" dirty="0" err="1" smtClean="0">
                <a:latin typeface="Nudi 05 e" pitchFamily="2" charset="0"/>
              </a:rPr>
              <a:t>üAiÀÄÄ</a:t>
            </a:r>
            <a:r>
              <a:rPr lang="en-US" dirty="0" smtClean="0">
                <a:latin typeface="Nudi 05 e" pitchFamily="2" charset="0"/>
              </a:rPr>
              <a:t> </a:t>
            </a:r>
            <a:r>
              <a:rPr lang="en-US" dirty="0" err="1" smtClean="0">
                <a:latin typeface="Nudi 05 e" pitchFamily="2" charset="0"/>
              </a:rPr>
              <a:t>vÁ£ÀÄ</a:t>
            </a:r>
            <a:r>
              <a:rPr lang="en-US" dirty="0" smtClean="0">
                <a:latin typeface="Nudi 05 e" pitchFamily="2" charset="0"/>
              </a:rPr>
              <a:t> ¥</a:t>
            </a:r>
            <a:r>
              <a:rPr lang="en-US" dirty="0" err="1" smtClean="0">
                <a:latin typeface="Nudi 05 e" pitchFamily="2" charset="0"/>
              </a:rPr>
              <a:t>Àæw</a:t>
            </a:r>
            <a:r>
              <a:rPr lang="en-US" dirty="0" smtClean="0">
                <a:latin typeface="Nudi 05 e" pitchFamily="2" charset="0"/>
              </a:rPr>
              <a:t>¤¢</a:t>
            </a:r>
            <a:r>
              <a:rPr lang="en-US" dirty="0" err="1" smtClean="0">
                <a:latin typeface="Nudi 05 e" pitchFamily="2" charset="0"/>
              </a:rPr>
              <a:t>ü¸ÀÄªÀ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ÀºÀPÁjAiÀÄ</a:t>
            </a:r>
            <a:r>
              <a:rPr lang="en-US" dirty="0" smtClean="0">
                <a:latin typeface="Nudi 05 e" pitchFamily="2" charset="0"/>
              </a:rPr>
              <a:t>      ¸ÀÆPÀÛ    ¤</a:t>
            </a:r>
            <a:r>
              <a:rPr lang="en-US" dirty="0" err="1" smtClean="0">
                <a:latin typeface="Nudi 05 e" pitchFamily="2" charset="0"/>
              </a:rPr>
              <a:t>tðAiÀÄªÀ£ÀÄß</a:t>
            </a:r>
            <a:r>
              <a:rPr lang="en-US" dirty="0" smtClean="0">
                <a:latin typeface="Nudi 05 e" pitchFamily="2" charset="0"/>
              </a:rPr>
              <a:t>    </a:t>
            </a:r>
            <a:r>
              <a:rPr lang="en-US" dirty="0" err="1" smtClean="0">
                <a:latin typeface="Nudi 05 e" pitchFamily="2" charset="0"/>
              </a:rPr>
              <a:t>vÀ£Àß</a:t>
            </a:r>
            <a:r>
              <a:rPr lang="en-US" dirty="0" smtClean="0">
                <a:latin typeface="Nudi 05 e" pitchFamily="2" charset="0"/>
              </a:rPr>
              <a:t>   </a:t>
            </a:r>
            <a:r>
              <a:rPr lang="en-US" dirty="0" err="1" smtClean="0">
                <a:latin typeface="Nudi 05 e" pitchFamily="2" charset="0"/>
              </a:rPr>
              <a:t>zÀÈrüÃPÀÈvÀ</a:t>
            </a:r>
            <a:r>
              <a:rPr lang="en-US" dirty="0" smtClean="0">
                <a:latin typeface="Nudi 05 e" pitchFamily="2" charset="0"/>
              </a:rPr>
              <a:t>  ¸À» ºÁUÀÆ ¨</a:t>
            </a:r>
            <a:r>
              <a:rPr lang="en-US" dirty="0" err="1" smtClean="0">
                <a:latin typeface="Nudi 05 e" pitchFamily="2" charset="0"/>
              </a:rPr>
              <a:t>sÁªÀavÀæzÉÆA¢UÉ</a:t>
            </a:r>
            <a:r>
              <a:rPr lang="en-US" dirty="0" smtClean="0">
                <a:latin typeface="Nudi 05 e" pitchFamily="2" charset="0"/>
              </a:rPr>
              <a:t>     ¸</a:t>
            </a:r>
            <a:r>
              <a:rPr lang="en-US" dirty="0" err="1" smtClean="0">
                <a:latin typeface="Nudi 05 e" pitchFamily="2" charset="0"/>
              </a:rPr>
              <a:t>À¨sÉ</a:t>
            </a:r>
            <a:r>
              <a:rPr lang="en-US" dirty="0" smtClean="0">
                <a:latin typeface="Nudi 05 e" pitchFamily="2" charset="0"/>
              </a:rPr>
              <a:t> </a:t>
            </a:r>
            <a:r>
              <a:rPr lang="en-US" dirty="0" err="1" smtClean="0">
                <a:latin typeface="Nudi 05 e" pitchFamily="2" charset="0"/>
              </a:rPr>
              <a:t>DgÀA¨sÀªÁUÀÄªÀ</a:t>
            </a:r>
            <a:r>
              <a:rPr lang="en-US" dirty="0" smtClean="0">
                <a:latin typeface="Nudi 05 e" pitchFamily="2" charset="0"/>
              </a:rPr>
              <a:t>  </a:t>
            </a:r>
            <a:r>
              <a:rPr lang="en-US" dirty="0" err="1" smtClean="0">
                <a:latin typeface="Nudi 05 e" pitchFamily="2" charset="0"/>
              </a:rPr>
              <a:t>MAzÀÄ</a:t>
            </a:r>
            <a:r>
              <a:rPr lang="en-US" dirty="0" smtClean="0">
                <a:latin typeface="Nudi 05 e" pitchFamily="2" charset="0"/>
              </a:rPr>
              <a:t>  </a:t>
            </a:r>
            <a:r>
              <a:rPr lang="en-US" dirty="0" err="1" smtClean="0">
                <a:latin typeface="Nudi 05 e" pitchFamily="2" charset="0"/>
              </a:rPr>
              <a:t>UÀAmÉ</a:t>
            </a:r>
            <a:r>
              <a:rPr lang="en-US" dirty="0" smtClean="0">
                <a:latin typeface="Nudi 05 e" pitchFamily="2" charset="0"/>
              </a:rPr>
              <a:t> ª</a:t>
            </a:r>
            <a:r>
              <a:rPr lang="en-US" dirty="0" err="1" smtClean="0">
                <a:latin typeface="Nudi 05 e" pitchFamily="2" charset="0"/>
              </a:rPr>
              <a:t>ÀÄÄAavÀªÁV¸ÀAAiÀÄÄPÀÛ</a:t>
            </a:r>
            <a:r>
              <a:rPr lang="en-US" dirty="0" smtClean="0">
                <a:latin typeface="Nudi 05 e" pitchFamily="2" charset="0"/>
              </a:rPr>
              <a:t>   ¸</a:t>
            </a:r>
            <a:r>
              <a:rPr lang="en-US" dirty="0" err="1" smtClean="0">
                <a:latin typeface="Nudi 05 e" pitchFamily="2" charset="0"/>
              </a:rPr>
              <a:t>ÀºÀPÁj</a:t>
            </a:r>
            <a:r>
              <a:rPr lang="en-US" dirty="0" smtClean="0">
                <a:latin typeface="Nudi 05 e" pitchFamily="2" charset="0"/>
              </a:rPr>
              <a:t>  ¤AiÀÄÄQÛUÉÆ½¹gÀÄªÀ  C¢üPÁjUÀ½UÉ    ¤</a:t>
            </a:r>
            <a:r>
              <a:rPr lang="en-US" dirty="0" err="1" smtClean="0">
                <a:latin typeface="Nudi 05 e" pitchFamily="2" charset="0"/>
              </a:rPr>
              <a:t>ÃqÀ¨ÉÃPÀÄ</a:t>
            </a:r>
            <a:r>
              <a:rPr lang="en-US" dirty="0" smtClean="0">
                <a:latin typeface="Nudi 05 e" pitchFamily="2" charset="0"/>
              </a:rPr>
              <a:t>.</a:t>
            </a:r>
            <a:endParaRPr lang="en-IN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39825"/>
          </a:xfrm>
        </p:spPr>
        <p:txBody>
          <a:bodyPr>
            <a:noAutofit/>
          </a:bodyPr>
          <a:lstStyle/>
          <a:p>
            <a:r>
              <a:rPr lang="en-US" b="1" i="1" dirty="0" smtClean="0">
                <a:latin typeface="Nudi 05 e" pitchFamily="2" charset="0"/>
                <a:ea typeface="MS UI Gothic" pitchFamily="34" charset="-128"/>
              </a:rPr>
              <a:t>¸</a:t>
            </a:r>
            <a:r>
              <a:rPr lang="en-US" b="1" i="1" dirty="0" err="1" smtClean="0">
                <a:latin typeface="Nudi 05 e" pitchFamily="2" charset="0"/>
                <a:ea typeface="MS UI Gothic" pitchFamily="34" charset="-128"/>
              </a:rPr>
              <a:t>ÀºÀPÁjAiÀÄ</a:t>
            </a:r>
            <a:r>
              <a:rPr lang="en-US" b="1" i="1" dirty="0" smtClean="0">
                <a:latin typeface="Nudi 05 e" pitchFamily="2" charset="0"/>
                <a:ea typeface="MS UI Gothic" pitchFamily="34" charset="-128"/>
              </a:rPr>
              <a:t> º</a:t>
            </a:r>
            <a:r>
              <a:rPr lang="en-US" b="1" i="1" dirty="0" err="1" smtClean="0">
                <a:latin typeface="Nudi 05 e" pitchFamily="2" charset="0"/>
                <a:ea typeface="MS UI Gothic" pitchFamily="34" charset="-128"/>
              </a:rPr>
              <a:t>É¸ÀgÀÄ</a:t>
            </a:r>
            <a:r>
              <a:rPr lang="en-US" b="1" i="1" dirty="0" smtClean="0">
                <a:latin typeface="Nudi 05 e" pitchFamily="2" charset="0"/>
                <a:ea typeface="MS UI Gothic" pitchFamily="34" charset="-128"/>
              </a:rPr>
              <a:t>, «¼Á¸À ª</a:t>
            </a:r>
            <a:r>
              <a:rPr lang="en-US" b="1" i="1" dirty="0" err="1" smtClean="0">
                <a:latin typeface="Nudi 05 e" pitchFamily="2" charset="0"/>
                <a:ea typeface="MS UI Gothic" pitchFamily="34" charset="-128"/>
              </a:rPr>
              <a:t>ÀÄvÀÄ</a:t>
            </a:r>
            <a:r>
              <a:rPr lang="en-US" b="1" i="1" dirty="0" smtClean="0">
                <a:latin typeface="Nudi 05 e" pitchFamily="2" charset="0"/>
                <a:ea typeface="MS UI Gothic" pitchFamily="34" charset="-128"/>
              </a:rPr>
              <a:t> </a:t>
            </a:r>
            <a:r>
              <a:rPr lang="en-US" b="1" i="1" dirty="0" err="1" smtClean="0">
                <a:latin typeface="Nudi 05 e" pitchFamily="2" charset="0"/>
                <a:ea typeface="MS UI Gothic" pitchFamily="34" charset="-128"/>
              </a:rPr>
              <a:t>PÁAiÀÄðPÉëÃvÀæzÀ</a:t>
            </a:r>
            <a:r>
              <a:rPr lang="en-US" b="1" i="1" dirty="0" smtClean="0">
                <a:latin typeface="Nudi 05 e" pitchFamily="2" charset="0"/>
                <a:ea typeface="MS UI Gothic" pitchFamily="34" charset="-128"/>
              </a:rPr>
              <a:t> ª</a:t>
            </a:r>
            <a:r>
              <a:rPr lang="en-US" b="1" i="1" dirty="0" err="1" smtClean="0">
                <a:latin typeface="Nudi 05 e" pitchFamily="2" charset="0"/>
                <a:ea typeface="MS UI Gothic" pitchFamily="34" charset="-128"/>
              </a:rPr>
              <a:t>Áå¦Û</a:t>
            </a:r>
            <a:r>
              <a:rPr lang="en-US" b="1" i="1" dirty="0" smtClean="0">
                <a:latin typeface="Nudi 05 e" pitchFamily="2" charset="0"/>
                <a:ea typeface="MS UI Gothic" pitchFamily="34" charset="-128"/>
              </a:rPr>
              <a:t> </a:t>
            </a:r>
            <a:endParaRPr lang="en-IN" b="1" i="1" dirty="0">
              <a:latin typeface="Nudi 05 e" pitchFamily="2" charset="0"/>
              <a:ea typeface="MS UI Gothic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9"/>
            <a:ext cx="8229600" cy="3697295"/>
          </a:xfrm>
        </p:spPr>
        <p:txBody>
          <a:bodyPr/>
          <a:lstStyle/>
          <a:p>
            <a:pPr>
              <a:buNone/>
            </a:pPr>
            <a:r>
              <a:rPr lang="en-US" sz="3200" b="1" dirty="0" smtClean="0">
                <a:latin typeface="Nudi 05 e" pitchFamily="2" charset="0"/>
              </a:rPr>
              <a:t>¸</a:t>
            </a:r>
            <a:r>
              <a:rPr lang="en-US" sz="3200" b="1" dirty="0" err="1" smtClean="0">
                <a:latin typeface="Nudi 05 e" pitchFamily="2" charset="0"/>
              </a:rPr>
              <a:t>ÀºÀPÁjAiÀÄ£ÀÄß</a:t>
            </a:r>
            <a:r>
              <a:rPr lang="en-US" sz="3200" b="1" dirty="0" smtClean="0">
                <a:latin typeface="Nudi 05 e" pitchFamily="2" charset="0"/>
              </a:rPr>
              <a:t> ¤</a:t>
            </a:r>
            <a:r>
              <a:rPr lang="en-US" sz="3200" b="1" dirty="0" err="1" smtClean="0">
                <a:latin typeface="Nudi 05 e" pitchFamily="2" charset="0"/>
              </a:rPr>
              <a:t>AiÀÄ«ÄvÀ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CxÀªÁ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dirty="0" err="1" smtClean="0">
                <a:latin typeface="Nudi 05 e" pitchFamily="2" charset="0"/>
              </a:rPr>
              <a:t>C¤AiÀÄ«ÄvÀ</a:t>
            </a:r>
            <a:r>
              <a:rPr lang="en-US" sz="3200" b="1" dirty="0" smtClean="0">
                <a:latin typeface="Nudi 05 e" pitchFamily="2" charset="0"/>
              </a:rPr>
              <a:t> º</a:t>
            </a:r>
            <a:r>
              <a:rPr lang="en-US" sz="3200" b="1" dirty="0" err="1" smtClean="0">
                <a:latin typeface="Nudi 05 e" pitchFamily="2" charset="0"/>
              </a:rPr>
              <a:t>ÉÆuÉUÁjPÉAiÉÆA¢UÉ</a:t>
            </a:r>
            <a:r>
              <a:rPr lang="en-US" sz="3200" b="1" dirty="0" smtClean="0">
                <a:latin typeface="Nudi 05 e" pitchFamily="2" charset="0"/>
              </a:rPr>
              <a:t> £</a:t>
            </a:r>
            <a:r>
              <a:rPr lang="en-US" sz="3200" b="1" dirty="0" err="1" smtClean="0">
                <a:latin typeface="Nudi 05 e" pitchFamily="2" charset="0"/>
              </a:rPr>
              <a:t>ÉÆÃAzÁ¬Ä¸À</a:t>
            </a:r>
            <a:r>
              <a:rPr lang="en-US" sz="3200" b="1" dirty="0" smtClean="0">
                <a:latin typeface="Nudi 05 e" pitchFamily="2" charset="0"/>
              </a:rPr>
              <a:t>§º</a:t>
            </a:r>
            <a:r>
              <a:rPr lang="en-US" sz="3200" b="1" dirty="0" err="1" smtClean="0">
                <a:latin typeface="Nudi 05 e" pitchFamily="2" charset="0"/>
              </a:rPr>
              <a:t>ÀÄzÀÄ</a:t>
            </a:r>
            <a:r>
              <a:rPr lang="en-US" sz="3200" b="1" dirty="0" smtClean="0">
                <a:latin typeface="Nudi 05 e" pitchFamily="2" charset="0"/>
              </a:rPr>
              <a:t>. </a:t>
            </a:r>
            <a:r>
              <a:rPr lang="en-US" sz="3200" b="1" dirty="0" err="1" smtClean="0">
                <a:latin typeface="Nudi 05 e" pitchFamily="2" charset="0"/>
              </a:rPr>
              <a:t>DzÀgÉ</a:t>
            </a:r>
            <a:r>
              <a:rPr lang="en-US" sz="3200" b="1" dirty="0" smtClean="0">
                <a:latin typeface="Nudi 05 e" pitchFamily="2" charset="0"/>
              </a:rPr>
              <a:t> º</a:t>
            </a:r>
            <a:r>
              <a:rPr lang="en-US" sz="3200" b="1" dirty="0" err="1" smtClean="0">
                <a:latin typeface="Nudi 05 e" pitchFamily="2" charset="0"/>
              </a:rPr>
              <a:t>ÉÆuÉUÁjPÉ</a:t>
            </a:r>
            <a:r>
              <a:rPr lang="en-US" sz="3200" b="1" dirty="0" smtClean="0">
                <a:latin typeface="Nudi 05 e" pitchFamily="2" charset="0"/>
              </a:rPr>
              <a:t> ¤</a:t>
            </a:r>
            <a:r>
              <a:rPr lang="en-US" sz="3200" b="1" dirty="0" err="1" smtClean="0">
                <a:latin typeface="Nudi 05 e" pitchFamily="2" charset="0"/>
              </a:rPr>
              <a:t>AiÀÄ«ÄvÀ«zÁÝUÀ</a:t>
            </a:r>
            <a:r>
              <a:rPr lang="en-US" sz="3200" b="1" dirty="0" smtClean="0">
                <a:latin typeface="Nudi 05 e" pitchFamily="2" charset="0"/>
              </a:rPr>
              <a:t> </a:t>
            </a:r>
            <a:r>
              <a:rPr lang="en-US" sz="3200" b="1" i="1" dirty="0" smtClean="0">
                <a:latin typeface="Nudi 05 e" pitchFamily="2" charset="0"/>
              </a:rPr>
              <a:t>“¤</a:t>
            </a:r>
            <a:r>
              <a:rPr lang="en-US" sz="3200" b="1" i="1" dirty="0" err="1" smtClean="0">
                <a:latin typeface="Nudi 05 e" pitchFamily="2" charset="0"/>
              </a:rPr>
              <a:t>AiÀÄ«ÄvÀ</a:t>
            </a:r>
            <a:r>
              <a:rPr lang="en-US" sz="3200" b="1" dirty="0" smtClean="0">
                <a:latin typeface="Nudi 05 e" pitchFamily="2" charset="0"/>
              </a:rPr>
              <a:t>” JA§ ¥</a:t>
            </a:r>
            <a:r>
              <a:rPr lang="en-US" sz="3200" b="1" dirty="0" err="1" smtClean="0">
                <a:latin typeface="Nudi 05 e" pitchFamily="2" charset="0"/>
              </a:rPr>
              <a:t>ÀzÀªÀ£ÀÄß</a:t>
            </a:r>
            <a:r>
              <a:rPr lang="en-US" sz="3200" b="1" dirty="0" smtClean="0">
                <a:latin typeface="Nudi 05 e" pitchFamily="2" charset="0"/>
              </a:rPr>
              <a:t> ¸</a:t>
            </a:r>
            <a:r>
              <a:rPr lang="en-US" sz="3200" b="1" dirty="0" err="1" smtClean="0">
                <a:latin typeface="Nudi 05 e" pitchFamily="2" charset="0"/>
              </a:rPr>
              <a:t>ÀºÀPÁjAiÀÄ</a:t>
            </a:r>
            <a:r>
              <a:rPr lang="en-US" sz="3200" b="1" dirty="0" smtClean="0">
                <a:latin typeface="Nudi 05 e" pitchFamily="2" charset="0"/>
              </a:rPr>
              <a:t> º</a:t>
            </a:r>
            <a:r>
              <a:rPr lang="en-US" sz="3200" b="1" dirty="0" err="1" smtClean="0">
                <a:latin typeface="Nudi 05 e" pitchFamily="2" charset="0"/>
              </a:rPr>
              <a:t>É¸Àj£À</a:t>
            </a:r>
            <a:r>
              <a:rPr lang="en-US" sz="3200" b="1" dirty="0" smtClean="0">
                <a:latin typeface="Nudi 05 e" pitchFamily="2" charset="0"/>
              </a:rPr>
              <a:t> £</a:t>
            </a:r>
            <a:r>
              <a:rPr lang="en-US" sz="3200" b="1" dirty="0" err="1" smtClean="0">
                <a:latin typeface="Nudi 05 e" pitchFamily="2" charset="0"/>
              </a:rPr>
              <a:t>ÀAvÀgÀ</a:t>
            </a:r>
            <a:r>
              <a:rPr lang="en-US" sz="3200" b="1" dirty="0" smtClean="0">
                <a:latin typeface="Nudi 05 e" pitchFamily="2" charset="0"/>
              </a:rPr>
              <a:t> ¸</a:t>
            </a:r>
            <a:r>
              <a:rPr lang="en-US" sz="3200" b="1" dirty="0" err="1" smtClean="0">
                <a:latin typeface="Nudi 05 e" pitchFamily="2" charset="0"/>
              </a:rPr>
              <a:t>ÉÃj¸ÀvÀPÀÌzÀÄÝ</a:t>
            </a:r>
            <a:r>
              <a:rPr lang="en-US" sz="3200" b="1" dirty="0" smtClean="0">
                <a:latin typeface="Nudi 05 e" pitchFamily="2" charset="0"/>
              </a:rPr>
              <a:t> (</a:t>
            </a:r>
            <a:r>
              <a:rPr lang="en-US" sz="3200" b="1" dirty="0" err="1" smtClean="0">
                <a:latin typeface="Nudi 05 e" pitchFamily="2" charset="0"/>
              </a:rPr>
              <a:t>C¢ü¤AiÀÄªÀÄ</a:t>
            </a:r>
            <a:r>
              <a:rPr lang="en-US" sz="3200" b="1" dirty="0" smtClean="0">
                <a:latin typeface="Nudi 05 e" pitchFamily="2" charset="0"/>
              </a:rPr>
              <a:t> PÀ®A. 8)</a:t>
            </a:r>
            <a:endParaRPr lang="en-IN" b="1" dirty="0">
              <a:latin typeface="Nudi 05 e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udi 05 k" pitchFamily="2" charset="0"/>
              </a:rPr>
              <a:t> </a:t>
            </a:r>
            <a:r>
              <a:rPr lang="en-US" b="1" i="1" dirty="0" smtClean="0">
                <a:latin typeface="Nudi 05 k" pitchFamily="2" charset="0"/>
              </a:rPr>
              <a:t>ª</a:t>
            </a:r>
            <a:r>
              <a:rPr lang="en-US" b="1" i="1" dirty="0" err="1" smtClean="0">
                <a:latin typeface="Nudi 05 k" pitchFamily="2" charset="0"/>
              </a:rPr>
              <a:t>Á¶ðPÀ</a:t>
            </a:r>
            <a:r>
              <a:rPr lang="en-US" b="1" i="1" dirty="0" smtClean="0">
                <a:latin typeface="Nudi 05 k" pitchFamily="2" charset="0"/>
              </a:rPr>
              <a:t>  ¸</a:t>
            </a:r>
            <a:r>
              <a:rPr lang="en-US" b="1" i="1" dirty="0" err="1" smtClean="0">
                <a:latin typeface="Nudi 05 k" pitchFamily="2" charset="0"/>
              </a:rPr>
              <a:t>ÀzÀ¸ÀåvÀé</a:t>
            </a:r>
            <a:r>
              <a:rPr lang="en-US" b="1" i="1" dirty="0" smtClean="0">
                <a:latin typeface="Nudi 05 k" pitchFamily="2" charset="0"/>
              </a:rPr>
              <a:t> ±ÀÄ®Ì</a:t>
            </a:r>
            <a:r>
              <a:rPr lang="en-IN" b="1" i="1" dirty="0" smtClean="0"/>
              <a:t/>
            </a:r>
            <a:br>
              <a:rPr lang="en-IN" b="1" i="1" dirty="0" smtClean="0"/>
            </a:br>
            <a:endParaRPr lang="en-IN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472518" cy="492922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11200" b="1" dirty="0" smtClean="0">
                <a:latin typeface="Nudi 05 e" pitchFamily="2" charset="0"/>
              </a:rPr>
              <a:t>¸</a:t>
            </a:r>
            <a:r>
              <a:rPr lang="en-US" sz="11200" b="1" dirty="0" err="1" smtClean="0">
                <a:latin typeface="Nudi 05 e" pitchFamily="2" charset="0"/>
              </a:rPr>
              <a:t>ÀzÀ¸Àå</a:t>
            </a:r>
            <a:r>
              <a:rPr lang="en-US" sz="11200" b="1" dirty="0" smtClean="0">
                <a:latin typeface="Nudi 05 e" pitchFamily="2" charset="0"/>
              </a:rPr>
              <a:t>   ¸</a:t>
            </a:r>
            <a:r>
              <a:rPr lang="en-US" sz="11200" b="1" dirty="0" err="1" smtClean="0">
                <a:latin typeface="Nudi 05 e" pitchFamily="2" charset="0"/>
              </a:rPr>
              <a:t>ÀºÀPÁjAiÀÄÄ</a:t>
            </a:r>
            <a:r>
              <a:rPr lang="en-US" sz="11200" b="1" dirty="0" smtClean="0">
                <a:latin typeface="Nudi 05 e" pitchFamily="2" charset="0"/>
              </a:rPr>
              <a:t>  </a:t>
            </a:r>
            <a:r>
              <a:rPr lang="en-US" sz="11200" b="1" dirty="0" err="1" smtClean="0">
                <a:latin typeface="Nudi 05 e" pitchFamily="2" charset="0"/>
              </a:rPr>
              <a:t>CzÀgÀ</a:t>
            </a:r>
            <a:r>
              <a:rPr lang="en-US" sz="11200" b="1" dirty="0" smtClean="0">
                <a:latin typeface="Nudi 05 e" pitchFamily="2" charset="0"/>
              </a:rPr>
              <a:t>  </a:t>
            </a:r>
            <a:r>
              <a:rPr lang="en-US" sz="11200" b="1" dirty="0" err="1" smtClean="0">
                <a:latin typeface="Nudi 05 e" pitchFamily="2" charset="0"/>
              </a:rPr>
              <a:t>zÀÄrAiÀÄÄªÀ</a:t>
            </a:r>
            <a:r>
              <a:rPr lang="en-US" sz="11200" b="1" dirty="0" smtClean="0">
                <a:latin typeface="Nudi 05 e" pitchFamily="2" charset="0"/>
              </a:rPr>
              <a:t>  §AqÀªÁ¼ÀzÀ  </a:t>
            </a:r>
            <a:r>
              <a:rPr lang="en-US" sz="11200" b="1" dirty="0" err="1" smtClean="0">
                <a:latin typeface="Nudi 05 e" pitchFamily="2" charset="0"/>
              </a:rPr>
              <a:t>DzsÁgÀPÀÌ£ÀÄUÀÄtªÁV</a:t>
            </a:r>
            <a:r>
              <a:rPr lang="en-US" sz="11200" b="1" dirty="0" smtClean="0">
                <a:latin typeface="Nudi 05 e" pitchFamily="2" charset="0"/>
              </a:rPr>
              <a:t>  </a:t>
            </a:r>
            <a:r>
              <a:rPr lang="en-US" sz="11200" b="1" dirty="0" err="1" smtClean="0">
                <a:latin typeface="Nudi 05 e" pitchFamily="2" charset="0"/>
              </a:rPr>
              <a:t>PÁAiÉÄÝ</a:t>
            </a:r>
            <a:r>
              <a:rPr lang="en-US" sz="11200" b="1" dirty="0" smtClean="0">
                <a:latin typeface="Nudi 05 e" pitchFamily="2" charset="0"/>
              </a:rPr>
              <a:t> PÀ®A    62 </a:t>
            </a:r>
            <a:r>
              <a:rPr lang="en-US" sz="11200" b="1" dirty="0" err="1" smtClean="0">
                <a:latin typeface="Nudi 05 e" pitchFamily="2" charset="0"/>
              </a:rPr>
              <a:t>gÀ£ÀéAiÀÄ</a:t>
            </a:r>
            <a:r>
              <a:rPr lang="en-US" sz="11200" b="1" dirty="0" smtClean="0">
                <a:latin typeface="Nudi 05 e" pitchFamily="2" charset="0"/>
              </a:rPr>
              <a:t> F PÉ¼ÀV£ÀAvÉ  ª</a:t>
            </a:r>
            <a:r>
              <a:rPr lang="en-US" sz="11200" b="1" dirty="0" err="1" smtClean="0">
                <a:latin typeface="Nudi 05 e" pitchFamily="2" charset="0"/>
              </a:rPr>
              <a:t>Á¶ðPÀ</a:t>
            </a:r>
            <a:r>
              <a:rPr lang="en-US" sz="11200" b="1" dirty="0" smtClean="0">
                <a:latin typeface="Nudi 05 e" pitchFamily="2" charset="0"/>
              </a:rPr>
              <a:t>  ±</a:t>
            </a:r>
            <a:r>
              <a:rPr lang="en-US" sz="11200" b="1" dirty="0" err="1" smtClean="0">
                <a:latin typeface="Nudi 05 e" pitchFamily="2" charset="0"/>
              </a:rPr>
              <a:t>ÀÄ®ÌªÀ£ÀÄß¥Àæw</a:t>
            </a:r>
            <a:r>
              <a:rPr lang="en-US" sz="11200" b="1" dirty="0" smtClean="0">
                <a:latin typeface="Nudi 05 e" pitchFamily="2" charset="0"/>
              </a:rPr>
              <a:t> ª</a:t>
            </a:r>
            <a:r>
              <a:rPr lang="en-US" sz="11200" b="1" dirty="0" err="1" smtClean="0">
                <a:latin typeface="Nudi 05 e" pitchFamily="2" charset="0"/>
              </a:rPr>
              <a:t>ÀµÀð</a:t>
            </a:r>
            <a:r>
              <a:rPr lang="en-US" sz="11200" b="1" dirty="0" smtClean="0">
                <a:latin typeface="Nudi 05 e" pitchFamily="2" charset="0"/>
              </a:rPr>
              <a:t> ¸</a:t>
            </a:r>
            <a:r>
              <a:rPr lang="en-US" sz="11200" b="1" dirty="0" err="1" smtClean="0">
                <a:latin typeface="Nudi 05 e" pitchFamily="2" charset="0"/>
              </a:rPr>
              <a:t>É¥ÉÖA§gï</a:t>
            </a:r>
            <a:r>
              <a:rPr lang="en-US" sz="11200" b="1" dirty="0" smtClean="0">
                <a:latin typeface="Nudi 05 e" pitchFamily="2" charset="0"/>
              </a:rPr>
              <a:t> 30  gÉÆ¼ÀUÉ,  »0¢£À  ª</a:t>
            </a:r>
            <a:r>
              <a:rPr lang="en-US" sz="11200" b="1" dirty="0" err="1" smtClean="0">
                <a:latin typeface="Nudi 05 e" pitchFamily="2" charset="0"/>
              </a:rPr>
              <a:t>ÀµÁðAvÀåPÉÌ</a:t>
            </a:r>
            <a:r>
              <a:rPr lang="en-US" sz="11200" b="1" dirty="0" smtClean="0">
                <a:latin typeface="Nudi 05 e" pitchFamily="2" charset="0"/>
              </a:rPr>
              <a:t> </a:t>
            </a:r>
            <a:r>
              <a:rPr lang="en-US" sz="11200" b="1" dirty="0" err="1" smtClean="0">
                <a:latin typeface="Nudi 05 e" pitchFamily="2" charset="0"/>
              </a:rPr>
              <a:t>EzÀÝ</a:t>
            </a:r>
            <a:r>
              <a:rPr lang="en-US" sz="11200" b="1" dirty="0" smtClean="0">
                <a:latin typeface="Nudi 05 e" pitchFamily="2" charset="0"/>
              </a:rPr>
              <a:t>   </a:t>
            </a:r>
            <a:r>
              <a:rPr lang="en-US" sz="11200" b="1" dirty="0" err="1" smtClean="0">
                <a:latin typeface="Nudi 05 e" pitchFamily="2" charset="0"/>
              </a:rPr>
              <a:t>zÀÄrAiÀÄÄªÀ</a:t>
            </a:r>
            <a:r>
              <a:rPr lang="en-US" sz="11200" b="1" dirty="0" smtClean="0">
                <a:latin typeface="Nudi 05 e" pitchFamily="2" charset="0"/>
              </a:rPr>
              <a:t> §AqÀªÁ¼ÀPÉÌ   </a:t>
            </a:r>
            <a:r>
              <a:rPr lang="en-US" sz="11200" b="1" dirty="0" err="1" smtClean="0">
                <a:latin typeface="Nudi 05 e" pitchFamily="2" charset="0"/>
              </a:rPr>
              <a:t>C£ÀÄUÀÄtªÁV</a:t>
            </a:r>
            <a:r>
              <a:rPr lang="en-US" sz="11200" b="1" dirty="0" smtClean="0">
                <a:latin typeface="Nudi 05 e" pitchFamily="2" charset="0"/>
              </a:rPr>
              <a:t>  ±</a:t>
            </a:r>
            <a:r>
              <a:rPr lang="en-US" sz="11200" b="1" dirty="0" err="1" smtClean="0">
                <a:latin typeface="Nudi 05 e" pitchFamily="2" charset="0"/>
              </a:rPr>
              <a:t>ÀÄ®ÌªÀ£ÀÄß</a:t>
            </a:r>
            <a:r>
              <a:rPr lang="en-US" sz="11200" b="1" dirty="0" smtClean="0">
                <a:latin typeface="Nudi 05 e" pitchFamily="2" charset="0"/>
              </a:rPr>
              <a:t> PÀ¼ÀÄ»¸</a:t>
            </a:r>
            <a:r>
              <a:rPr lang="en-US" sz="11200" b="1" dirty="0" err="1" smtClean="0">
                <a:latin typeface="Nudi 05 e" pitchFamily="2" charset="0"/>
              </a:rPr>
              <a:t>ÀvÀPÀÌzÀÄÝ</a:t>
            </a:r>
            <a:r>
              <a:rPr lang="en-US" sz="11200" b="1" dirty="0" smtClean="0">
                <a:latin typeface="Nudi 05 e" pitchFamily="2" charset="0"/>
              </a:rPr>
              <a:t>.     º</a:t>
            </a:r>
            <a:r>
              <a:rPr lang="en-US" sz="11200" b="1" dirty="0" err="1" smtClean="0">
                <a:latin typeface="Nudi 05 e" pitchFamily="2" charset="0"/>
              </a:rPr>
              <a:t>ÉÆ¸ÀzÁV</a:t>
            </a:r>
            <a:r>
              <a:rPr lang="en-US" sz="11200" b="1" dirty="0" smtClean="0">
                <a:latin typeface="Nudi 05 e" pitchFamily="2" charset="0"/>
              </a:rPr>
              <a:t> £</a:t>
            </a:r>
            <a:r>
              <a:rPr lang="en-US" sz="11200" b="1" dirty="0" err="1" smtClean="0">
                <a:latin typeface="Nudi 05 e" pitchFamily="2" charset="0"/>
              </a:rPr>
              <a:t>ÉÆÃAzÀtÂUÉÆAqÀ</a:t>
            </a:r>
            <a:r>
              <a:rPr lang="en-IN" sz="11200" b="1" dirty="0" smtClean="0">
                <a:latin typeface="Nudi 05 e" pitchFamily="2" charset="0"/>
              </a:rPr>
              <a:t> </a:t>
            </a:r>
            <a:r>
              <a:rPr lang="en-US" sz="11200" b="1" dirty="0" smtClean="0">
                <a:latin typeface="Nudi 05 e" pitchFamily="2" charset="0"/>
              </a:rPr>
              <a:t>¸ÀºÀPÁjUÀ¼ÀÄ    </a:t>
            </a:r>
            <a:r>
              <a:rPr lang="en-US" sz="11200" b="1" dirty="0" err="1" smtClean="0">
                <a:latin typeface="Nudi 05 e" pitchFamily="2" charset="0"/>
              </a:rPr>
              <a:t>DAiÀiÁ</a:t>
            </a:r>
            <a:r>
              <a:rPr lang="en-US" sz="11200" b="1" dirty="0" smtClean="0">
                <a:latin typeface="Nudi 05 e" pitchFamily="2" charset="0"/>
              </a:rPr>
              <a:t> </a:t>
            </a:r>
            <a:r>
              <a:rPr lang="en-US" sz="11200" b="1" dirty="0" err="1" smtClean="0">
                <a:latin typeface="Nudi 05 e" pitchFamily="2" charset="0"/>
              </a:rPr>
              <a:t>DyðPÀ</a:t>
            </a:r>
            <a:r>
              <a:rPr lang="en-US" sz="11200" b="1" dirty="0" smtClean="0">
                <a:latin typeface="Nudi 05 e" pitchFamily="2" charset="0"/>
              </a:rPr>
              <a:t>   ª</a:t>
            </a:r>
            <a:r>
              <a:rPr lang="en-US" sz="11200" b="1" dirty="0" err="1" smtClean="0">
                <a:latin typeface="Nudi 05 e" pitchFamily="2" charset="0"/>
              </a:rPr>
              <a:t>ÀµÀðzÀ</a:t>
            </a:r>
            <a:r>
              <a:rPr lang="en-US" sz="11200" b="1" dirty="0" smtClean="0">
                <a:latin typeface="Nudi 05 e" pitchFamily="2" charset="0"/>
              </a:rPr>
              <a:t> </a:t>
            </a:r>
            <a:r>
              <a:rPr lang="en-US" sz="11200" b="1" dirty="0" err="1" smtClean="0">
                <a:latin typeface="Nudi 05 e" pitchFamily="2" charset="0"/>
              </a:rPr>
              <a:t>r¸ÉA§gï</a:t>
            </a:r>
            <a:r>
              <a:rPr lang="en-US" sz="11200" b="1" dirty="0" smtClean="0">
                <a:latin typeface="Nudi 05 e" pitchFamily="2" charset="0"/>
              </a:rPr>
              <a:t>  31  gÉÆ¼ÀUÉ  £</a:t>
            </a:r>
            <a:r>
              <a:rPr lang="en-US" sz="11200" b="1" dirty="0" err="1" smtClean="0">
                <a:latin typeface="Nudi 05 e" pitchFamily="2" charset="0"/>
              </a:rPr>
              <a:t>ÉÆÃAzÀtÂUÉÆArzÀÝ°è</a:t>
            </a:r>
            <a:r>
              <a:rPr lang="en-US" sz="11200" b="1" dirty="0" smtClean="0">
                <a:latin typeface="Nudi 05 e" pitchFamily="2" charset="0"/>
              </a:rPr>
              <a:t>  D  ¸Á°£À ±</a:t>
            </a:r>
            <a:r>
              <a:rPr lang="en-US" sz="11200" b="1" dirty="0" err="1" smtClean="0">
                <a:latin typeface="Nudi 05 e" pitchFamily="2" charset="0"/>
              </a:rPr>
              <a:t>ÀÄ®ÌªÀ£ÀÄß</a:t>
            </a:r>
            <a:r>
              <a:rPr lang="en-IN" sz="11200" b="1" dirty="0" smtClean="0">
                <a:latin typeface="Nudi 05 e" pitchFamily="2" charset="0"/>
              </a:rPr>
              <a:t> </a:t>
            </a:r>
            <a:r>
              <a:rPr lang="en-US" sz="11200" b="1" dirty="0" smtClean="0">
                <a:latin typeface="Nudi 05 e" pitchFamily="2" charset="0"/>
              </a:rPr>
              <a:t>ª</a:t>
            </a:r>
            <a:r>
              <a:rPr lang="en-US" sz="11200" b="1" dirty="0" err="1" smtClean="0">
                <a:latin typeface="Nudi 05 e" pitchFamily="2" charset="0"/>
              </a:rPr>
              <a:t>ÀiÁZïð</a:t>
            </a:r>
            <a:r>
              <a:rPr lang="en-US" sz="11200" b="1" dirty="0" smtClean="0">
                <a:latin typeface="Nudi 05 e" pitchFamily="2" charset="0"/>
              </a:rPr>
              <a:t> 31  gÉÆ¼ÀUÉ  ¤</a:t>
            </a:r>
            <a:r>
              <a:rPr lang="en-US" sz="11200" b="1" dirty="0" err="1" smtClean="0">
                <a:latin typeface="Nudi 05 e" pitchFamily="2" charset="0"/>
              </a:rPr>
              <a:t>ÃqÀ¨ÉÃPÀÄ</a:t>
            </a:r>
            <a:r>
              <a:rPr lang="en-US" sz="11200" b="1" dirty="0" smtClean="0">
                <a:latin typeface="Nudi 05 e" pitchFamily="2" charset="0"/>
              </a:rPr>
              <a:t>.</a:t>
            </a:r>
          </a:p>
          <a:p>
            <a:pPr>
              <a:buNone/>
            </a:pPr>
            <a:endParaRPr lang="en-US" sz="11200" b="1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sz="11200" b="1" dirty="0" err="1" smtClean="0">
                <a:latin typeface="Nudi 05 e" pitchFamily="2" charset="0"/>
              </a:rPr>
              <a:t>zÀÄrAiÀÄÄªÀ</a:t>
            </a:r>
            <a:r>
              <a:rPr lang="en-US" sz="11200" b="1" dirty="0" smtClean="0">
                <a:latin typeface="Nudi 05 e" pitchFamily="2" charset="0"/>
              </a:rPr>
              <a:t> §AqÀªÁ¼À   =  ±</a:t>
            </a:r>
            <a:r>
              <a:rPr lang="en-US" sz="11200" b="1" dirty="0" err="1" smtClean="0">
                <a:latin typeface="Nudi 05 e" pitchFamily="2" charset="0"/>
              </a:rPr>
              <a:t>ÉÃgÀÄ</a:t>
            </a:r>
            <a:r>
              <a:rPr lang="en-US" sz="11200" b="1" dirty="0" smtClean="0">
                <a:latin typeface="Nudi 05 e" pitchFamily="2" charset="0"/>
              </a:rPr>
              <a:t>   §AqÀªÁ¼À  </a:t>
            </a:r>
            <a:endParaRPr lang="en-US" sz="11200" b="1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sz="11200" b="1" dirty="0" smtClean="0">
                <a:latin typeface="Nudi 05 e" pitchFamily="2" charset="0"/>
              </a:rPr>
              <a:t> </a:t>
            </a:r>
            <a:r>
              <a:rPr lang="en-US" sz="11200" b="1" dirty="0" smtClean="0">
                <a:latin typeface="Nudi 05 e" pitchFamily="2" charset="0"/>
              </a:rPr>
              <a:t>                       </a:t>
            </a:r>
            <a:r>
              <a:rPr lang="en-US" sz="11200" b="1" dirty="0" smtClean="0">
                <a:latin typeface="Nudi 05 e" pitchFamily="2" charset="0"/>
              </a:rPr>
              <a:t>+  </a:t>
            </a:r>
            <a:r>
              <a:rPr lang="en-US" sz="11200" b="1" dirty="0" err="1" smtClean="0">
                <a:latin typeface="Nudi 05 e" pitchFamily="2" charset="0"/>
              </a:rPr>
              <a:t>PÁ¬ÄÝlÖ</a:t>
            </a:r>
            <a:r>
              <a:rPr lang="en-US" sz="11200" b="1" dirty="0" smtClean="0">
                <a:latin typeface="Nudi 05 e" pitchFamily="2" charset="0"/>
              </a:rPr>
              <a:t> ¤¢ü  ºÁUÀÆ  </a:t>
            </a:r>
            <a:r>
              <a:rPr lang="en-US" sz="11200" b="1" dirty="0" err="1" smtClean="0">
                <a:latin typeface="Nudi 05 e" pitchFamily="2" charset="0"/>
              </a:rPr>
              <a:t>EvÀgÉ</a:t>
            </a:r>
            <a:r>
              <a:rPr lang="en-US" sz="11200" b="1" dirty="0" smtClean="0">
                <a:latin typeface="Nudi 05 e" pitchFamily="2" charset="0"/>
              </a:rPr>
              <a:t>  ¤¢üUÀ¼ÀÄ</a:t>
            </a:r>
            <a:endParaRPr lang="en-IN" sz="11200" b="1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sz="11200" b="1" dirty="0" smtClean="0">
                <a:latin typeface="Nudi 05 e" pitchFamily="2" charset="0"/>
              </a:rPr>
              <a:t>  </a:t>
            </a:r>
            <a:r>
              <a:rPr lang="en-US" sz="11200" b="1" dirty="0" smtClean="0">
                <a:latin typeface="Nudi 05 e" pitchFamily="2" charset="0"/>
              </a:rPr>
              <a:t>                      +  </a:t>
            </a:r>
            <a:r>
              <a:rPr lang="en-US" sz="11200" b="1" dirty="0" err="1" smtClean="0">
                <a:latin typeface="Nudi 05 e" pitchFamily="2" charset="0"/>
              </a:rPr>
              <a:t>J¯Áè</a:t>
            </a:r>
            <a:r>
              <a:rPr lang="en-US" sz="11200" b="1" dirty="0" smtClean="0">
                <a:latin typeface="Nudi 05 e" pitchFamily="2" charset="0"/>
              </a:rPr>
              <a:t> «</a:t>
            </a:r>
            <a:r>
              <a:rPr lang="en-US" sz="11200" b="1" dirty="0" err="1" smtClean="0">
                <a:latin typeface="Nudi 05 e" pitchFamily="2" charset="0"/>
              </a:rPr>
              <a:t>zsÀzÀ°è</a:t>
            </a:r>
            <a:r>
              <a:rPr lang="en-US" sz="11200" b="1" dirty="0" smtClean="0">
                <a:latin typeface="Nudi 05 e" pitchFamily="2" charset="0"/>
              </a:rPr>
              <a:t> ¹éÃPÀj¹zÀ oÉÃªÀtÂUÀ¼ÀÄ </a:t>
            </a:r>
            <a:endParaRPr lang="en-US" sz="11200" b="1" dirty="0" smtClean="0">
              <a:latin typeface="Nudi 05 e" pitchFamily="2" charset="0"/>
            </a:endParaRPr>
          </a:p>
          <a:p>
            <a:pPr>
              <a:buNone/>
            </a:pPr>
            <a:r>
              <a:rPr lang="en-US" sz="11200" b="1" dirty="0" smtClean="0">
                <a:latin typeface="Nudi 05 e" pitchFamily="2" charset="0"/>
              </a:rPr>
              <a:t>                        +  </a:t>
            </a:r>
            <a:r>
              <a:rPr lang="en-US" sz="11200" b="1" dirty="0" smtClean="0">
                <a:latin typeface="Nudi 05 e" pitchFamily="2" charset="0"/>
              </a:rPr>
              <a:t>¥</a:t>
            </a:r>
            <a:r>
              <a:rPr lang="en-US" sz="11200" b="1" dirty="0" err="1" smtClean="0">
                <a:latin typeface="Nudi 05 e" pitchFamily="2" charset="0"/>
              </a:rPr>
              <a:t>ÀqÉzÀ</a:t>
            </a:r>
            <a:r>
              <a:rPr lang="en-US" sz="11200" b="1" dirty="0" smtClean="0">
                <a:latin typeface="Nudi 05 e" pitchFamily="2" charset="0"/>
              </a:rPr>
              <a:t>  ¸Á®</a:t>
            </a:r>
            <a:endParaRPr lang="en-IN" sz="11200" b="1" dirty="0" smtClean="0">
              <a:latin typeface="Nudi 05 e" pitchFamily="2" charset="0"/>
            </a:endParaRPr>
          </a:p>
          <a:p>
            <a:endParaRPr lang="en-IN" sz="3200" dirty="0" smtClean="0">
              <a:latin typeface="Nudi 05 k" pitchFamily="2" charset="0"/>
            </a:endParaRPr>
          </a:p>
          <a:p>
            <a:pPr>
              <a:buNone/>
            </a:pPr>
            <a:endParaRPr lang="en-IN" dirty="0" smtClean="0">
              <a:latin typeface="Nudi 05 k" pitchFamily="2" charset="0"/>
            </a:endParaRPr>
          </a:p>
          <a:p>
            <a:pPr>
              <a:buNone/>
            </a:pPr>
            <a:r>
              <a:rPr lang="en-US" dirty="0" smtClean="0">
                <a:latin typeface="Nudi 05 k" pitchFamily="2" charset="0"/>
              </a:rPr>
              <a:t> </a:t>
            </a:r>
            <a:endParaRPr lang="en-IN" dirty="0" smtClean="0">
              <a:latin typeface="Nudi 05 k" pitchFamily="2" charset="0"/>
            </a:endParaRPr>
          </a:p>
          <a:p>
            <a:endParaRPr lang="en-IN" dirty="0" smtClean="0">
              <a:latin typeface="Nudi 05 k" pitchFamily="2" charset="0"/>
            </a:endParaRPr>
          </a:p>
          <a:p>
            <a:pPr>
              <a:buNone/>
            </a:pPr>
            <a:r>
              <a:rPr lang="en-US" dirty="0" smtClean="0">
                <a:latin typeface="Nudi 05 k" pitchFamily="2" charset="0"/>
              </a:rPr>
              <a:t> </a:t>
            </a:r>
            <a:endParaRPr lang="en-IN" dirty="0" smtClean="0">
              <a:latin typeface="Nudi 05 k" pitchFamily="2" charset="0"/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39825"/>
          </a:xfrm>
        </p:spPr>
        <p:txBody>
          <a:bodyPr/>
          <a:lstStyle/>
          <a:p>
            <a:r>
              <a:rPr lang="en-US" b="1" i="1" dirty="0" smtClean="0">
                <a:latin typeface="Nudi 05 k" pitchFamily="2" charset="0"/>
              </a:rPr>
              <a:t>ª</a:t>
            </a:r>
            <a:r>
              <a:rPr lang="en-US" b="1" i="1" dirty="0" err="1" smtClean="0">
                <a:latin typeface="Nudi 05 k" pitchFamily="2" charset="0"/>
              </a:rPr>
              <a:t>Á¶ðPÀ</a:t>
            </a:r>
            <a:r>
              <a:rPr lang="en-US" b="1" i="1" dirty="0" smtClean="0">
                <a:latin typeface="Nudi 05 k" pitchFamily="2" charset="0"/>
              </a:rPr>
              <a:t>  ¸</a:t>
            </a:r>
            <a:r>
              <a:rPr lang="en-US" b="1" i="1" dirty="0" err="1" smtClean="0">
                <a:latin typeface="Nudi 05 k" pitchFamily="2" charset="0"/>
              </a:rPr>
              <a:t>ÀzÀ¸ÀåvÀé</a:t>
            </a:r>
            <a:r>
              <a:rPr lang="en-US" b="1" i="1" dirty="0" smtClean="0">
                <a:latin typeface="Nudi 05 k" pitchFamily="2" charset="0"/>
              </a:rPr>
              <a:t> ±ÀÄ®Ì</a:t>
            </a:r>
            <a:r>
              <a:rPr lang="en-IN" b="1" i="1" dirty="0" smtClean="0"/>
              <a:t/>
            </a:r>
            <a:br>
              <a:rPr lang="en-IN" b="1" i="1" dirty="0" smtClean="0"/>
            </a:b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857228"/>
          <a:ext cx="8929718" cy="5879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1"/>
                <a:gridCol w="5238764"/>
                <a:gridCol w="2976573"/>
              </a:tblGrid>
              <a:tr h="9371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Nudi 05 e" pitchFamily="2" charset="0"/>
                        </a:rPr>
                        <a:t>¸</a:t>
                      </a:r>
                      <a:r>
                        <a:rPr lang="en-US" sz="1800" b="1" dirty="0" err="1" smtClean="0">
                          <a:latin typeface="Nudi 05 e" pitchFamily="2" charset="0"/>
                        </a:rPr>
                        <a:t>ÀASÉå</a:t>
                      </a:r>
                      <a:endParaRPr lang="en-IN" sz="1800" b="1" dirty="0" smtClean="0">
                        <a:latin typeface="Nudi 05 e" pitchFamily="2" charset="0"/>
                      </a:endParaRPr>
                    </a:p>
                    <a:p>
                      <a:endParaRPr lang="en-IN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Nudi 05 e" pitchFamily="2" charset="0"/>
                          <a:ea typeface="+mn-ea"/>
                          <a:cs typeface="+mn-cs"/>
                        </a:rPr>
                        <a:t>zÀÄrAiÀÄÄªÀ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Nudi 05 e" pitchFamily="2" charset="0"/>
                          <a:ea typeface="+mn-ea"/>
                          <a:cs typeface="+mn-cs"/>
                        </a:rPr>
                        <a:t> §AqÀªÁ¼À (gÀÆ.UÀ¼ÀÄ)</a:t>
                      </a:r>
                      <a:endParaRPr lang="en-IN" sz="1800" b="1" dirty="0" smtClean="0">
                        <a:latin typeface="Nudi 05 e" pitchFamily="2" charset="0"/>
                      </a:endParaRPr>
                    </a:p>
                    <a:p>
                      <a:endParaRPr lang="en-IN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Nudi 05 e" pitchFamily="2" charset="0"/>
                          <a:ea typeface="+mn-ea"/>
                          <a:cs typeface="+mn-cs"/>
                        </a:rPr>
                        <a:t>ª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Nudi 05 e" pitchFamily="2" charset="0"/>
                          <a:ea typeface="+mn-ea"/>
                          <a:cs typeface="+mn-cs"/>
                        </a:rPr>
                        <a:t>Á¶ðPÀ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Nudi 05 e" pitchFamily="2" charset="0"/>
                          <a:ea typeface="+mn-ea"/>
                          <a:cs typeface="+mn-cs"/>
                        </a:rPr>
                        <a:t> ±ÀÄ®Ì</a:t>
                      </a:r>
                      <a:endParaRPr lang="en-IN" sz="1800" b="1" kern="1200" dirty="0" smtClean="0">
                        <a:solidFill>
                          <a:schemeClr val="lt1"/>
                        </a:solidFill>
                        <a:latin typeface="Nudi 05 e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Nudi 05 e" pitchFamily="2" charset="0"/>
                          <a:ea typeface="+mn-ea"/>
                          <a:cs typeface="+mn-cs"/>
                        </a:rPr>
                        <a:t>gÀÆ.UÀ¼À°è</a:t>
                      </a:r>
                      <a:endParaRPr lang="en-IN" sz="1800" b="1" kern="1200" dirty="0" smtClean="0">
                        <a:solidFill>
                          <a:schemeClr val="lt1"/>
                        </a:solidFill>
                        <a:latin typeface="Nudi 05 e" pitchFamily="2" charset="0"/>
                        <a:ea typeface="+mn-ea"/>
                        <a:cs typeface="+mn-cs"/>
                      </a:endParaRPr>
                    </a:p>
                    <a:p>
                      <a:endParaRPr lang="en-IN" b="1" dirty="0">
                        <a:latin typeface="Nudi 05 e" pitchFamily="2" charset="0"/>
                      </a:endParaRPr>
                    </a:p>
                  </a:txBody>
                  <a:tcPr/>
                </a:tc>
              </a:tr>
              <a:tr h="5491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1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415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Nudi 05 e" pitchFamily="2" charset="0"/>
                        </a:rPr>
                        <a:t>5 ®</a:t>
                      </a:r>
                      <a:r>
                        <a:rPr lang="en-US" sz="1800" b="1" dirty="0" err="1" smtClean="0">
                          <a:latin typeface="Nudi 05 e" pitchFamily="2" charset="0"/>
                        </a:rPr>
                        <a:t>PÀëQÌAvÀ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PÀrªÉÄ</a:t>
                      </a:r>
                      <a:endParaRPr lang="en-IN" sz="1800" b="1" dirty="0">
                        <a:latin typeface="Nudi 05 e" pitchFamily="2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370" algn="ctr"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Nudi 05 e" pitchFamily="2" charset="0"/>
                          <a:ea typeface="Times New Roman"/>
                          <a:cs typeface="Times New Roman"/>
                        </a:rPr>
                        <a:t>250</a:t>
                      </a:r>
                      <a:endParaRPr lang="en-IN" sz="1800" b="1" dirty="0">
                        <a:latin typeface="Nudi 05 e" pitchFamily="2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491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2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Nudi 05 e" pitchFamily="2" charset="0"/>
                        </a:rPr>
                        <a:t>5 ®</a:t>
                      </a:r>
                      <a:r>
                        <a:rPr lang="en-US" sz="1800" b="1" dirty="0" err="1" smtClean="0">
                          <a:latin typeface="Nudi 05 e" pitchFamily="2" charset="0"/>
                        </a:rPr>
                        <a:t>PÀëQÌAvÀ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 ºÉZÀÄÑ 10 ®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PÀëQÌAvÀ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PÀrªÉÄ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500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</a:tr>
              <a:tr h="5491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3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Nudi 05 e" pitchFamily="2" charset="0"/>
                        </a:rPr>
                        <a:t>10 ®</a:t>
                      </a:r>
                      <a:r>
                        <a:rPr lang="en-US" sz="1800" b="1" dirty="0" err="1" smtClean="0">
                          <a:latin typeface="Nudi 05 e" pitchFamily="2" charset="0"/>
                        </a:rPr>
                        <a:t>PÀëQÌAvÀ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 ºÉZÀÄÑ 30 ®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PÀëQÌAvÀ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PÀrªÉÄ</a:t>
                      </a:r>
                      <a:endParaRPr lang="en-IN" sz="1800" b="1" dirty="0" smtClean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1000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</a:tr>
              <a:tr h="5491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4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Nudi 05 e" pitchFamily="2" charset="0"/>
                        </a:rPr>
                        <a:t>30 ®</a:t>
                      </a:r>
                      <a:r>
                        <a:rPr lang="en-US" sz="1800" b="1" dirty="0" err="1" smtClean="0">
                          <a:latin typeface="Nudi 05 e" pitchFamily="2" charset="0"/>
                        </a:rPr>
                        <a:t>PÀëQÌAvÀ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 ºÉZÀÄÑ 1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PÀrªÉÄ</a:t>
                      </a:r>
                      <a:endParaRPr lang="en-IN" sz="1800" b="1" dirty="0" smtClean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2000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</a:tr>
              <a:tr h="5491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5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latin typeface="Nudi 05 e" pitchFamily="2" charset="0"/>
                        </a:rPr>
                        <a:t>1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ºÉZÀÄÑ 3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PÀrªÉÄ</a:t>
                      </a:r>
                      <a:endParaRPr lang="en-IN" sz="1800" b="1" dirty="0" smtClean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4000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</a:tr>
              <a:tr h="5491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6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latin typeface="Nudi 05 e" pitchFamily="2" charset="0"/>
                        </a:rPr>
                        <a:t>3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ºÉZÀÄÑ 10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PÀrªÉÄ</a:t>
                      </a:r>
                      <a:endParaRPr lang="en-IN" sz="1800" b="1" dirty="0" smtClean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8000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</a:tr>
              <a:tr h="5491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7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latin typeface="Nudi 05 e" pitchFamily="2" charset="0"/>
                        </a:rPr>
                        <a:t>10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ºÉZÀÄÑ 30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PÀrªÉÄ</a:t>
                      </a:r>
                      <a:endParaRPr lang="en-IN" sz="1800" b="1" dirty="0" smtClean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16000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</a:tr>
              <a:tr h="5491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8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latin typeface="Nudi 05 e" pitchFamily="2" charset="0"/>
                        </a:rPr>
                        <a:t>30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dirty="0" err="1" smtClean="0">
                          <a:latin typeface="Nudi 05 e" pitchFamily="2" charset="0"/>
                        </a:rPr>
                        <a:t>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 ºÉZÀÄÑ 50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PÀrªÉÄ</a:t>
                      </a:r>
                      <a:endParaRPr lang="en-IN" sz="1800" b="1" dirty="0" smtClean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32000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</a:tr>
              <a:tr h="54912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9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latin typeface="Nudi 05 e" pitchFamily="2" charset="0"/>
                        </a:rPr>
                        <a:t>30 </a:t>
                      </a:r>
                      <a:r>
                        <a:rPr lang="en-US" sz="1800" b="1" baseline="0" dirty="0" err="1" smtClean="0">
                          <a:latin typeface="Nudi 05 e" pitchFamily="2" charset="0"/>
                        </a:rPr>
                        <a:t>PÉÆÃnVAvÀ</a:t>
                      </a:r>
                      <a:r>
                        <a:rPr lang="en-US" sz="1800" b="1" baseline="0" dirty="0" smtClean="0">
                          <a:latin typeface="Nudi 05 e" pitchFamily="2" charset="0"/>
                        </a:rPr>
                        <a:t> ºÉZÀÄÑ </a:t>
                      </a:r>
                      <a:endParaRPr lang="en-IN" sz="1800" b="1" dirty="0" smtClean="0">
                        <a:latin typeface="Nudi 05 e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Nudi 05 e" pitchFamily="2" charset="0"/>
                        </a:rPr>
                        <a:t>50000</a:t>
                      </a:r>
                      <a:endParaRPr lang="en-IN" sz="1800" b="1" dirty="0">
                        <a:latin typeface="Nudi 05 e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Nudi 05 e" pitchFamily="2" charset="0"/>
              </a:rPr>
              <a:t>ªÀiÁUÀðzÀ²ð ¸ÀÆZÀ£ÉUÀ¼ÀÄ:</a:t>
            </a:r>
            <a:endParaRPr lang="en-IN" b="1" i="1" dirty="0">
              <a:latin typeface="Nudi 05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71547"/>
            <a:ext cx="8858280" cy="578645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latin typeface="Nudi Akshar-02" pitchFamily="2" charset="0"/>
              </a:rPr>
              <a:t>  </a:t>
            </a:r>
            <a:endParaRPr lang="en-IN" dirty="0" smtClean="0">
              <a:latin typeface="Nudi Akshar-02" pitchFamily="2" charset="0"/>
            </a:endParaRPr>
          </a:p>
          <a:p>
            <a:r>
              <a:rPr lang="en-US" dirty="0" err="1" smtClean="0">
                <a:latin typeface="Nudi 05 e" pitchFamily="2" charset="0"/>
              </a:rPr>
              <a:t>PÁAiÉÄÝAiÀÄ</a:t>
            </a:r>
            <a:r>
              <a:rPr lang="en-US" dirty="0" smtClean="0">
                <a:latin typeface="Nudi 05 e" pitchFamily="2" charset="0"/>
              </a:rPr>
              <a:t>  53.7  (J),(</a:t>
            </a:r>
            <a:r>
              <a:rPr lang="en-US" dirty="0" err="1" smtClean="0">
                <a:latin typeface="Nudi 05 e" pitchFamily="2" charset="0"/>
              </a:rPr>
              <a:t>JZï</a:t>
            </a:r>
            <a:r>
              <a:rPr lang="en-US" dirty="0" smtClean="0">
                <a:latin typeface="Nudi 05 e" pitchFamily="2" charset="0"/>
              </a:rPr>
              <a:t>), (L) PÀ®AUÀ¼À°è  ª</a:t>
            </a:r>
            <a:r>
              <a:rPr lang="en-US" dirty="0" err="1" smtClean="0">
                <a:latin typeface="Nudi 05 e" pitchFamily="2" charset="0"/>
              </a:rPr>
              <a:t>ÀÄvÀÄÛ</a:t>
            </a:r>
            <a:r>
              <a:rPr lang="en-US" dirty="0" smtClean="0">
                <a:latin typeface="Nudi 05 e" pitchFamily="2" charset="0"/>
              </a:rPr>
              <a:t>  ¥</a:t>
            </a:r>
            <a:r>
              <a:rPr lang="en-US" dirty="0" err="1" smtClean="0">
                <a:latin typeface="Nudi 05 e" pitchFamily="2" charset="0"/>
              </a:rPr>
              <a:t>ÀæPÀÈvÀ</a:t>
            </a:r>
            <a:r>
              <a:rPr lang="en-US" dirty="0" smtClean="0">
                <a:latin typeface="Nudi 05 e" pitchFamily="2" charset="0"/>
              </a:rPr>
              <a:t>  ¸</a:t>
            </a:r>
            <a:r>
              <a:rPr lang="en-US" dirty="0" err="1" smtClean="0">
                <a:latin typeface="Nudi 05 e" pitchFamily="2" charset="0"/>
              </a:rPr>
              <a:t>ÀAzÀ¨sÉÆðÃavÀªÁV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ÀAAiÀÄÄPÀÛ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ÀºÀPÁjAiÀÄÄ</a:t>
            </a:r>
            <a:r>
              <a:rPr lang="en-US" dirty="0" smtClean="0">
                <a:latin typeface="Nudi 05 e" pitchFamily="2" charset="0"/>
              </a:rPr>
              <a:t>     </a:t>
            </a:r>
            <a:r>
              <a:rPr lang="en-US" dirty="0" err="1" smtClean="0">
                <a:latin typeface="Nudi 05 e" pitchFamily="2" charset="0"/>
              </a:rPr>
              <a:t>J®è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ÀzÀ¸ÀåjUÀÆ</a:t>
            </a:r>
            <a:r>
              <a:rPr lang="en-US" dirty="0" smtClean="0">
                <a:latin typeface="Nudi 05 e" pitchFamily="2" charset="0"/>
              </a:rPr>
              <a:t>  </a:t>
            </a:r>
            <a:r>
              <a:rPr lang="en-US" dirty="0" err="1" smtClean="0">
                <a:latin typeface="Nudi 05 e" pitchFamily="2" charset="0"/>
              </a:rPr>
              <a:t>C£ÀéAiÀÄªÁUÀÄªÀAvÉ</a:t>
            </a:r>
            <a:r>
              <a:rPr lang="en-US" dirty="0" smtClean="0">
                <a:latin typeface="Nudi 05 e" pitchFamily="2" charset="0"/>
              </a:rPr>
              <a:t>  ª</a:t>
            </a:r>
            <a:r>
              <a:rPr lang="en-US" dirty="0" err="1" smtClean="0">
                <a:latin typeface="Nudi 05 e" pitchFamily="2" charset="0"/>
              </a:rPr>
              <a:t>ÀÄvÀÄÛ</a:t>
            </a:r>
            <a:r>
              <a:rPr lang="en-US" dirty="0" smtClean="0">
                <a:latin typeface="Nudi 05 e" pitchFamily="2" charset="0"/>
              </a:rPr>
              <a:t> </a:t>
            </a:r>
            <a:r>
              <a:rPr lang="en-US" dirty="0" err="1" smtClean="0">
                <a:latin typeface="Nudi 05 e" pitchFamily="2" charset="0"/>
              </a:rPr>
              <a:t>CxÀÀªÁ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ÀzÀ¸ÀågÀ</a:t>
            </a:r>
            <a:r>
              <a:rPr lang="en-US" dirty="0" smtClean="0">
                <a:latin typeface="Nudi 05 e" pitchFamily="2" charset="0"/>
              </a:rPr>
              <a:t>  ZÀlÄªÀnPÉUÀ½UÉ  ¸</a:t>
            </a:r>
            <a:r>
              <a:rPr lang="en-US" dirty="0" err="1" smtClean="0">
                <a:latin typeface="Nudi 05 e" pitchFamily="2" charset="0"/>
              </a:rPr>
              <a:t>Àj</a:t>
            </a:r>
            <a:r>
              <a:rPr lang="en-US" dirty="0" smtClean="0">
                <a:latin typeface="Nudi 05 e" pitchFamily="2" charset="0"/>
              </a:rPr>
              <a:t> º</a:t>
            </a:r>
            <a:r>
              <a:rPr lang="en-US" dirty="0" err="1" smtClean="0">
                <a:latin typeface="Nudi 05 e" pitchFamily="2" charset="0"/>
              </a:rPr>
              <a:t>ÉÆÃUÀÄªÀAvÀ</a:t>
            </a:r>
            <a:r>
              <a:rPr lang="en-US" dirty="0" smtClean="0">
                <a:latin typeface="Nudi 05 e" pitchFamily="2" charset="0"/>
              </a:rPr>
              <a:t>  ª</a:t>
            </a:r>
            <a:r>
              <a:rPr lang="en-US" dirty="0" err="1" smtClean="0">
                <a:latin typeface="Nudi 05 e" pitchFamily="2" charset="0"/>
              </a:rPr>
              <a:t>ÀÄvÀÄÛ</a:t>
            </a:r>
            <a:r>
              <a:rPr lang="en-US" dirty="0" smtClean="0">
                <a:latin typeface="Nudi 05 e" pitchFamily="2" charset="0"/>
              </a:rPr>
              <a:t> </a:t>
            </a:r>
            <a:r>
              <a:rPr lang="en-US" dirty="0" err="1" smtClean="0">
                <a:latin typeface="Nudi 05 e" pitchFamily="2" charset="0"/>
              </a:rPr>
              <a:t>CxÀªÁ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ÀzÀ¸ÀågÀ</a:t>
            </a:r>
            <a:r>
              <a:rPr lang="en-US" dirty="0" smtClean="0">
                <a:latin typeface="Nudi 05 e" pitchFamily="2" charset="0"/>
              </a:rPr>
              <a:t>  PÉëÃvÀæUÀ½UÉ  ¸</a:t>
            </a:r>
            <a:r>
              <a:rPr lang="en-US" dirty="0" err="1" smtClean="0">
                <a:latin typeface="Nudi 05 e" pitchFamily="2" charset="0"/>
              </a:rPr>
              <a:t>Àj</a:t>
            </a:r>
            <a:r>
              <a:rPr lang="en-US" dirty="0" smtClean="0">
                <a:latin typeface="Nudi 05 e" pitchFamily="2" charset="0"/>
              </a:rPr>
              <a:t>  º</a:t>
            </a:r>
            <a:r>
              <a:rPr lang="en-US" dirty="0" err="1" smtClean="0">
                <a:latin typeface="Nudi 05 e" pitchFamily="2" charset="0"/>
              </a:rPr>
              <a:t>ÉÆÃUÀÄªÀAvÀºÀ</a:t>
            </a:r>
            <a:r>
              <a:rPr lang="en-US" dirty="0" smtClean="0">
                <a:latin typeface="Nudi 05 e" pitchFamily="2" charset="0"/>
              </a:rPr>
              <a:t>  ªÀiÁUÀðzÀ²ð ¸ÀÆvÀæUÀ¼À£ÀÄß  ¤</a:t>
            </a:r>
            <a:r>
              <a:rPr lang="en-US" dirty="0" err="1" smtClean="0">
                <a:latin typeface="Nudi 05 e" pitchFamily="2" charset="0"/>
              </a:rPr>
              <a:t>gÀÆ</a:t>
            </a:r>
            <a:r>
              <a:rPr lang="en-US" dirty="0" smtClean="0">
                <a:latin typeface="Nudi 05 e" pitchFamily="2" charset="0"/>
              </a:rPr>
              <a:t>¦¸À§º</a:t>
            </a:r>
            <a:r>
              <a:rPr lang="en-US" dirty="0" err="1" smtClean="0">
                <a:latin typeface="Nudi 05 e" pitchFamily="2" charset="0"/>
              </a:rPr>
              <a:t>ÀÄzÀÄ</a:t>
            </a:r>
            <a:r>
              <a:rPr lang="en-US" dirty="0" smtClean="0">
                <a:latin typeface="Nudi 05 e" pitchFamily="2" charset="0"/>
              </a:rPr>
              <a:t>,  </a:t>
            </a:r>
          </a:p>
          <a:p>
            <a:r>
              <a:rPr lang="en-US" dirty="0" smtClean="0">
                <a:latin typeface="Nudi 05 e" pitchFamily="2" charset="0"/>
              </a:rPr>
              <a:t>»ÃUÉ¤gÀÆ¦¹zÀ   ¸ÀÆvÀæUÀ¼À£ÀÄß ¸</a:t>
            </a:r>
            <a:r>
              <a:rPr lang="en-US" dirty="0" err="1" smtClean="0">
                <a:latin typeface="Nudi 05 e" pitchFamily="2" charset="0"/>
              </a:rPr>
              <a:t>ÀzÀ¸ÀågÀÄ</a:t>
            </a:r>
            <a:r>
              <a:rPr lang="en-US" dirty="0" smtClean="0">
                <a:latin typeface="Nudi 05 e" pitchFamily="2" charset="0"/>
              </a:rPr>
              <a:t>     </a:t>
            </a:r>
            <a:r>
              <a:rPr lang="en-US" dirty="0" err="1" smtClean="0">
                <a:latin typeface="Nudi 05 e" pitchFamily="2" charset="0"/>
              </a:rPr>
              <a:t>C£ÀÄ¸Àj¸À¨ÉÃPÀÄ</a:t>
            </a:r>
            <a:r>
              <a:rPr lang="en-US" dirty="0" smtClean="0">
                <a:latin typeface="Nudi 05 e" pitchFamily="2" charset="0"/>
              </a:rPr>
              <a:t>.      </a:t>
            </a:r>
            <a:r>
              <a:rPr lang="en-US" dirty="0" err="1" smtClean="0">
                <a:latin typeface="Nudi 05 e" pitchFamily="2" charset="0"/>
              </a:rPr>
              <a:t>AiÀiÁªÀÅzÉÃ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ÀzÀ¸ÀågÀÄ</a:t>
            </a:r>
            <a:r>
              <a:rPr lang="en-US" dirty="0" smtClean="0">
                <a:latin typeface="Nudi 05 e" pitchFamily="2" charset="0"/>
              </a:rPr>
              <a:t> F ªÀiÁUÀðzÀ²ð ¸ÀÆZÀ£ÉUÀ¼À£ÀÄß </a:t>
            </a:r>
            <a:r>
              <a:rPr lang="en-US" dirty="0" err="1" smtClean="0">
                <a:latin typeface="Nudi 05 e" pitchFamily="2" charset="0"/>
              </a:rPr>
              <a:t>C£ÀÄ¸Àj¸À¢zÀÝ°è</a:t>
            </a:r>
            <a:r>
              <a:rPr lang="en-US" dirty="0" smtClean="0">
                <a:latin typeface="Nudi 05 e" pitchFamily="2" charset="0"/>
              </a:rPr>
              <a:t>  </a:t>
            </a:r>
            <a:r>
              <a:rPr lang="en-US" dirty="0" err="1" smtClean="0">
                <a:latin typeface="Nudi 05 e" pitchFamily="2" charset="0"/>
              </a:rPr>
              <a:t>PÁAiÉÄÝAiÀÄ</a:t>
            </a:r>
            <a:r>
              <a:rPr lang="en-US" dirty="0" smtClean="0">
                <a:latin typeface="Nudi 05 e" pitchFamily="2" charset="0"/>
              </a:rPr>
              <a:t> 38.1   £ÉÃ   PÀ®A   </a:t>
            </a:r>
            <a:r>
              <a:rPr lang="en-US" dirty="0" err="1" smtClean="0">
                <a:latin typeface="Nudi 05 e" pitchFamily="2" charset="0"/>
              </a:rPr>
              <a:t>C£ÀÄ¸ÁgÀªÁV</a:t>
            </a:r>
            <a:r>
              <a:rPr lang="en-US" dirty="0" smtClean="0">
                <a:latin typeface="Nudi 05 e" pitchFamily="2" charset="0"/>
              </a:rPr>
              <a:t>  ¸</a:t>
            </a:r>
            <a:r>
              <a:rPr lang="en-US" dirty="0" err="1" smtClean="0">
                <a:latin typeface="Nudi 05 e" pitchFamily="2" charset="0"/>
              </a:rPr>
              <a:t>ÀzÀ¸Àå</a:t>
            </a:r>
            <a:r>
              <a:rPr lang="en-US" dirty="0" smtClean="0">
                <a:latin typeface="Nudi 05 e" pitchFamily="2" charset="0"/>
              </a:rPr>
              <a:t>   ¸</a:t>
            </a:r>
            <a:r>
              <a:rPr lang="en-US" dirty="0" err="1" smtClean="0">
                <a:latin typeface="Nudi 05 e" pitchFamily="2" charset="0"/>
              </a:rPr>
              <a:t>ÀºÀPÁj¬ÄAzÀ</a:t>
            </a:r>
            <a:r>
              <a:rPr lang="en-US" dirty="0" smtClean="0">
                <a:latin typeface="Nudi 05 e" pitchFamily="2" charset="0"/>
              </a:rPr>
              <a:t>  </a:t>
            </a:r>
            <a:r>
              <a:rPr lang="en-US" dirty="0" err="1" smtClean="0">
                <a:latin typeface="Nudi 05 e" pitchFamily="2" charset="0"/>
              </a:rPr>
              <a:t>PÀvÀðªÀå¯ÉÆÃ¥ÀªÁVzÉ</a:t>
            </a:r>
            <a:r>
              <a:rPr lang="en-US" dirty="0" smtClean="0">
                <a:latin typeface="Nudi 05 e" pitchFamily="2" charset="0"/>
              </a:rPr>
              <a:t>       </a:t>
            </a:r>
            <a:r>
              <a:rPr lang="en-US" dirty="0" err="1" smtClean="0">
                <a:latin typeface="Nudi 05 e" pitchFamily="2" charset="0"/>
              </a:rPr>
              <a:t>JAzÀÄ</a:t>
            </a:r>
            <a:r>
              <a:rPr lang="en-US" dirty="0" smtClean="0">
                <a:latin typeface="Nudi 05 e" pitchFamily="2" charset="0"/>
              </a:rPr>
              <a:t>   ¨</a:t>
            </a:r>
            <a:r>
              <a:rPr lang="en-US" dirty="0" err="1" smtClean="0">
                <a:latin typeface="Nudi 05 e" pitchFamily="2" charset="0"/>
              </a:rPr>
              <a:t>sÁ</a:t>
            </a:r>
            <a:r>
              <a:rPr lang="en-US" dirty="0" smtClean="0">
                <a:latin typeface="Nudi 05 e" pitchFamily="2" charset="0"/>
              </a:rPr>
              <a:t>«¸</a:t>
            </a:r>
            <a:r>
              <a:rPr lang="en-US" dirty="0" err="1" smtClean="0">
                <a:latin typeface="Nudi 05 e" pitchFamily="2" charset="0"/>
              </a:rPr>
              <a:t>ÀvÀPÀÌzÀÄÝ</a:t>
            </a:r>
            <a:r>
              <a:rPr lang="en-US" dirty="0" smtClean="0">
                <a:latin typeface="Nudi 05 e" pitchFamily="2" charset="0"/>
              </a:rPr>
              <a:t>.      	º</a:t>
            </a:r>
            <a:r>
              <a:rPr lang="en-US" dirty="0" err="1" smtClean="0">
                <a:latin typeface="Nudi 05 e" pitchFamily="2" charset="0"/>
              </a:rPr>
              <a:t>ÁVzÀÆÝ</a:t>
            </a:r>
            <a:r>
              <a:rPr lang="en-US" dirty="0" smtClean="0">
                <a:latin typeface="Nudi 05 e" pitchFamily="2" charset="0"/>
              </a:rPr>
              <a:t>     </a:t>
            </a:r>
            <a:r>
              <a:rPr lang="en-US" dirty="0" err="1" smtClean="0">
                <a:latin typeface="Nudi 05 e" pitchFamily="2" charset="0"/>
              </a:rPr>
              <a:t>AiÀiÁªÀÅzÉÃ</a:t>
            </a:r>
            <a:r>
              <a:rPr lang="en-US" dirty="0" smtClean="0">
                <a:latin typeface="Nudi 05 e" pitchFamily="2" charset="0"/>
              </a:rPr>
              <a:t>  ¸</a:t>
            </a:r>
            <a:r>
              <a:rPr lang="en-US" dirty="0" err="1" smtClean="0">
                <a:latin typeface="Nudi 05 e" pitchFamily="2" charset="0"/>
              </a:rPr>
              <a:t>ÀºÀPÁjAiÀiÁUÀ</a:t>
            </a:r>
            <a:r>
              <a:rPr lang="en-US" dirty="0" smtClean="0">
                <a:latin typeface="Nudi 05 e" pitchFamily="2" charset="0"/>
              </a:rPr>
              <a:t>°  </a:t>
            </a:r>
            <a:r>
              <a:rPr lang="en-US" dirty="0" err="1" smtClean="0">
                <a:latin typeface="Nudi 05 e" pitchFamily="2" charset="0"/>
              </a:rPr>
              <a:t>CxÀÀªÁ</a:t>
            </a:r>
            <a:r>
              <a:rPr lang="en-US" dirty="0" smtClean="0">
                <a:latin typeface="Nudi 05 e" pitchFamily="2" charset="0"/>
              </a:rPr>
              <a:t> ¸ÀºÀPÁjUÀ¼ÀÄ    </a:t>
            </a:r>
            <a:r>
              <a:rPr lang="en-US" dirty="0" err="1" smtClean="0">
                <a:latin typeface="Nudi 05 e" pitchFamily="2" charset="0"/>
              </a:rPr>
              <a:t>MmÁÖVAiÀiÁUÀ</a:t>
            </a:r>
            <a:r>
              <a:rPr lang="en-US" dirty="0" smtClean="0">
                <a:latin typeface="Nudi 05 e" pitchFamily="2" charset="0"/>
              </a:rPr>
              <a:t>°</a:t>
            </a:r>
            <a:r>
              <a:rPr lang="en-IN" dirty="0" smtClean="0">
                <a:latin typeface="Nudi 05 e" pitchFamily="2" charset="0"/>
              </a:rPr>
              <a:t> </a:t>
            </a:r>
            <a:r>
              <a:rPr lang="en-US" dirty="0" smtClean="0">
                <a:latin typeface="Nudi 05 e" pitchFamily="2" charset="0"/>
              </a:rPr>
              <a:t>ªÀiÁUÀðzÀ²ð ¸ÀÆZÀ£ÉUÀ¼À£ÀÄß  ¥</a:t>
            </a:r>
            <a:r>
              <a:rPr lang="en-US" dirty="0" err="1" smtClean="0">
                <a:latin typeface="Nudi 05 e" pitchFamily="2" charset="0"/>
              </a:rPr>
              <a:t>ÀæPÀluÉAiÀÄ</a:t>
            </a:r>
            <a:r>
              <a:rPr lang="en-US" dirty="0" smtClean="0">
                <a:latin typeface="Nudi 05 e" pitchFamily="2" charset="0"/>
              </a:rPr>
              <a:t>       </a:t>
            </a:r>
            <a:r>
              <a:rPr lang="en-US" dirty="0" err="1" smtClean="0">
                <a:latin typeface="Nudi 05 e" pitchFamily="2" charset="0"/>
              </a:rPr>
              <a:t>MAzÀÄ</a:t>
            </a:r>
            <a:r>
              <a:rPr lang="en-US" dirty="0" smtClean="0">
                <a:latin typeface="Nudi 05 e" pitchFamily="2" charset="0"/>
              </a:rPr>
              <a:t> wAUÀ¼ÉÆ¼ÀUÁV  ªÀiÁUÀðzÀ²ð ¸ÀÆZÀ£ÉUÀ¼À£ÀÄß  ¥Àæw¨sÀn¹</a:t>
            </a:r>
            <a:r>
              <a:rPr lang="en-IN" dirty="0" smtClean="0">
                <a:latin typeface="Nudi 05 e" pitchFamily="2" charset="0"/>
              </a:rPr>
              <a:t> </a:t>
            </a:r>
            <a:r>
              <a:rPr lang="en-US" dirty="0" smtClean="0">
                <a:latin typeface="Nudi 05 e" pitchFamily="2" charset="0"/>
              </a:rPr>
              <a:t>¸</a:t>
            </a:r>
            <a:r>
              <a:rPr lang="en-US" dirty="0" err="1" smtClean="0">
                <a:latin typeface="Nudi 05 e" pitchFamily="2" charset="0"/>
              </a:rPr>
              <a:t>ÁªÀiÁ£Àå</a:t>
            </a:r>
            <a:r>
              <a:rPr lang="en-US" dirty="0" smtClean="0">
                <a:latin typeface="Nudi 05 e" pitchFamily="2" charset="0"/>
              </a:rPr>
              <a:t>  ¸</a:t>
            </a:r>
            <a:r>
              <a:rPr lang="en-US" dirty="0" err="1" smtClean="0">
                <a:latin typeface="Nudi 05 e" pitchFamily="2" charset="0"/>
              </a:rPr>
              <a:t>À¨sÉAiÀÄ</a:t>
            </a:r>
            <a:r>
              <a:rPr lang="en-US" dirty="0" smtClean="0">
                <a:latin typeface="Nudi 05 e" pitchFamily="2" charset="0"/>
              </a:rPr>
              <a:t>  ªÀÄgÀÄ¥Àj²Ã®£ÉUÉ   </a:t>
            </a:r>
            <a:r>
              <a:rPr lang="en-US" dirty="0" err="1" smtClean="0">
                <a:latin typeface="Nudi 05 e" pitchFamily="2" charset="0"/>
              </a:rPr>
              <a:t>PÉÆÃgÀ</a:t>
            </a:r>
            <a:r>
              <a:rPr lang="en-US" dirty="0" smtClean="0">
                <a:latin typeface="Nudi 05 e" pitchFamily="2" charset="0"/>
              </a:rPr>
              <a:t>§º</a:t>
            </a:r>
            <a:r>
              <a:rPr lang="en-US" dirty="0" err="1" smtClean="0">
                <a:latin typeface="Nudi 05 e" pitchFamily="2" charset="0"/>
              </a:rPr>
              <a:t>ÀÄzÀÄ</a:t>
            </a:r>
            <a:r>
              <a:rPr lang="en-US" dirty="0" smtClean="0">
                <a:latin typeface="Nudi 05 e" pitchFamily="2" charset="0"/>
              </a:rPr>
              <a:t>. </a:t>
            </a:r>
            <a:r>
              <a:rPr lang="en-US" dirty="0" err="1" smtClean="0">
                <a:latin typeface="Nudi 05 e" pitchFamily="2" charset="0"/>
              </a:rPr>
              <a:t>CAvÀºÀ</a:t>
            </a:r>
            <a:r>
              <a:rPr lang="en-US" dirty="0" smtClean="0">
                <a:latin typeface="Nudi 05 e" pitchFamily="2" charset="0"/>
              </a:rPr>
              <a:t> </a:t>
            </a:r>
            <a:r>
              <a:rPr lang="en-US" dirty="0" err="1" smtClean="0">
                <a:latin typeface="Nudi 05 e" pitchFamily="2" charset="0"/>
              </a:rPr>
              <a:t>CfðAiÀÄÄ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ÁªÀiÁ£Àå</a:t>
            </a:r>
            <a:r>
              <a:rPr lang="en-US" dirty="0" smtClean="0">
                <a:latin typeface="Nudi 05 e" pitchFamily="2" charset="0"/>
              </a:rPr>
              <a:t> ¸</a:t>
            </a:r>
            <a:r>
              <a:rPr lang="en-US" dirty="0" err="1" smtClean="0">
                <a:latin typeface="Nudi 05 e" pitchFamily="2" charset="0"/>
              </a:rPr>
              <a:t>À¨sÉAiÀÄ</a:t>
            </a:r>
            <a:r>
              <a:rPr lang="en-US" dirty="0" smtClean="0">
                <a:latin typeface="Nudi 05 e" pitchFamily="2" charset="0"/>
              </a:rPr>
              <a:t> ªÀÄgÀÄ¥Àj²Ã®£ÉUÉ  M¼ÀUÁUÀÄªÀªÀgÉUÉ  </a:t>
            </a:r>
            <a:r>
              <a:rPr lang="en-US" dirty="0" err="1" smtClean="0">
                <a:latin typeface="Nudi 05 e" pitchFamily="2" charset="0"/>
              </a:rPr>
              <a:t>CAvÀºÀ</a:t>
            </a:r>
            <a:r>
              <a:rPr lang="en-US" dirty="0" smtClean="0">
                <a:latin typeface="Nudi 05 e" pitchFamily="2" charset="0"/>
              </a:rPr>
              <a:t>  ¸</a:t>
            </a:r>
            <a:r>
              <a:rPr lang="en-US" dirty="0" err="1" smtClean="0">
                <a:latin typeface="Nudi 05 e" pitchFamily="2" charset="0"/>
              </a:rPr>
              <a:t>ÀzÀ¸Àå</a:t>
            </a:r>
            <a:r>
              <a:rPr lang="en-US" dirty="0" smtClean="0">
                <a:latin typeface="Nudi 05 e" pitchFamily="2" charset="0"/>
              </a:rPr>
              <a:t>    ¸</a:t>
            </a:r>
            <a:r>
              <a:rPr lang="en-US" dirty="0" err="1" smtClean="0">
                <a:latin typeface="Nudi 05 e" pitchFamily="2" charset="0"/>
              </a:rPr>
              <a:t>ÀºÀPÁjUÉ</a:t>
            </a:r>
            <a:r>
              <a:rPr lang="en-US" dirty="0" smtClean="0">
                <a:latin typeface="Nudi 05 e" pitchFamily="2" charset="0"/>
              </a:rPr>
              <a:t> ªÀiÁUÀðzÀ²ð ¸ÀÆZÀ£ÉUÀ¼ÀÄ  </a:t>
            </a:r>
            <a:r>
              <a:rPr lang="en-US" dirty="0" err="1" smtClean="0">
                <a:latin typeface="Nudi 05 e" pitchFamily="2" charset="0"/>
              </a:rPr>
              <a:t>C£ÀéAiÀÄªÁUÀÄªÀÅ</a:t>
            </a:r>
            <a:r>
              <a:rPr lang="en-US" dirty="0" smtClean="0">
                <a:latin typeface="Nudi 05 e" pitchFamily="2" charset="0"/>
              </a:rPr>
              <a:t>¢®</a:t>
            </a:r>
            <a:r>
              <a:rPr lang="en-US" dirty="0" err="1" smtClean="0">
                <a:latin typeface="Nudi 05 e" pitchFamily="2" charset="0"/>
              </a:rPr>
              <a:t>èªÉAzÀÄ</a:t>
            </a:r>
            <a:r>
              <a:rPr lang="en-IN" dirty="0" smtClean="0">
                <a:latin typeface="Nudi 05 e" pitchFamily="2" charset="0"/>
              </a:rPr>
              <a:t> </a:t>
            </a:r>
            <a:r>
              <a:rPr lang="en-US" dirty="0" smtClean="0">
                <a:latin typeface="Nudi 05 e" pitchFamily="2" charset="0"/>
              </a:rPr>
              <a:t>¨</a:t>
            </a:r>
            <a:r>
              <a:rPr lang="en-US" dirty="0" err="1" smtClean="0">
                <a:latin typeface="Nudi 05 e" pitchFamily="2" charset="0"/>
              </a:rPr>
              <a:t>sÁ</a:t>
            </a:r>
            <a:r>
              <a:rPr lang="en-US" dirty="0" smtClean="0">
                <a:latin typeface="Nudi 05 e" pitchFamily="2" charset="0"/>
              </a:rPr>
              <a:t>«¸</a:t>
            </a:r>
            <a:r>
              <a:rPr lang="en-US" dirty="0" err="1" smtClean="0">
                <a:latin typeface="Nudi 05 e" pitchFamily="2" charset="0"/>
              </a:rPr>
              <a:t>ÀvÀPÀÌzÀÄÝ</a:t>
            </a:r>
            <a:r>
              <a:rPr lang="en-US" dirty="0" smtClean="0">
                <a:latin typeface="Nudi 05 e" pitchFamily="2" charset="0"/>
              </a:rPr>
              <a:t>.</a:t>
            </a:r>
            <a:endParaRPr lang="en-IN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Nudi 05 k" pitchFamily="2" charset="0"/>
              </a:rPr>
              <a:t>¤§</a:t>
            </a:r>
            <a:r>
              <a:rPr lang="en-US" b="1" i="1" dirty="0" err="1" smtClean="0">
                <a:latin typeface="Nudi 05 k" pitchFamily="2" charset="0"/>
              </a:rPr>
              <a:t>AzsÀPÀgÀ</a:t>
            </a:r>
            <a:r>
              <a:rPr lang="en-US" b="1" i="1" dirty="0" smtClean="0">
                <a:latin typeface="Nudi 05 k" pitchFamily="2" charset="0"/>
              </a:rPr>
              <a:t>     </a:t>
            </a:r>
            <a:r>
              <a:rPr lang="en-US" b="1" i="1" dirty="0" err="1" smtClean="0">
                <a:latin typeface="Nudi 05 k" pitchFamily="2" charset="0"/>
              </a:rPr>
              <a:t>C©ü¥ÁæAiÀÄ</a:t>
            </a:r>
            <a:r>
              <a:rPr lang="en-US" b="1" i="1" dirty="0" smtClean="0">
                <a:latin typeface="Nudi 05 k" pitchFamily="2" charset="0"/>
              </a:rPr>
              <a:t>:</a:t>
            </a:r>
            <a:endParaRPr lang="en-IN" b="1" i="1" dirty="0" smtClean="0">
              <a:latin typeface="Nudi 05 k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Nudi 05 k" pitchFamily="2" charset="0"/>
              </a:rPr>
              <a:t> </a:t>
            </a:r>
            <a:endParaRPr lang="en-IN" dirty="0" smtClean="0">
              <a:latin typeface="Nudi 05 k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udi 05 k" pitchFamily="2" charset="0"/>
              </a:rPr>
              <a:t>PÁAiÉÄÝ</a:t>
            </a:r>
            <a:r>
              <a:rPr lang="en-US" dirty="0" smtClean="0">
                <a:latin typeface="Nudi 05 k" pitchFamily="2" charset="0"/>
              </a:rPr>
              <a:t>    ¤AiÀÄªÀÄUÀ¼À  ª</a:t>
            </a:r>
            <a:r>
              <a:rPr lang="en-US" dirty="0" err="1" smtClean="0">
                <a:latin typeface="Nudi 05 k" pitchFamily="2" charset="0"/>
              </a:rPr>
              <a:t>ÀÄvÀÄÛ</a:t>
            </a:r>
            <a:r>
              <a:rPr lang="en-US" dirty="0" smtClean="0">
                <a:latin typeface="Nudi 05 k" pitchFamily="2" charset="0"/>
              </a:rPr>
              <a:t>   ¸</a:t>
            </a:r>
            <a:r>
              <a:rPr lang="en-US" dirty="0" err="1" smtClean="0">
                <a:latin typeface="Nudi 05 k" pitchFamily="2" charset="0"/>
              </a:rPr>
              <a:t>ÀAAiÀÄÄPÀÛ</a:t>
            </a:r>
            <a:r>
              <a:rPr lang="en-US" dirty="0" smtClean="0">
                <a:latin typeface="Nudi 05 k" pitchFamily="2" charset="0"/>
              </a:rPr>
              <a:t> ¸</a:t>
            </a:r>
            <a:r>
              <a:rPr lang="en-US" dirty="0" err="1" smtClean="0">
                <a:latin typeface="Nudi 05 k" pitchFamily="2" charset="0"/>
              </a:rPr>
              <a:t>ÀºÀPÁjAiÀÄ</a:t>
            </a:r>
            <a:r>
              <a:rPr lang="en-US" dirty="0" smtClean="0">
                <a:latin typeface="Nudi 05 k" pitchFamily="2" charset="0"/>
              </a:rPr>
              <a:t>  G¥À«¢üUÀ¼À </a:t>
            </a:r>
            <a:r>
              <a:rPr lang="en-US" dirty="0" err="1" smtClean="0">
                <a:latin typeface="Nudi 05 k" pitchFamily="2" charset="0"/>
              </a:rPr>
              <a:t>gÀZÀ£Á</a:t>
            </a:r>
            <a:r>
              <a:rPr lang="en-US" dirty="0" smtClean="0">
                <a:latin typeface="Nudi 05 k" pitchFamily="2" charset="0"/>
              </a:rPr>
              <a:t>  </a:t>
            </a:r>
            <a:r>
              <a:rPr lang="en-US" dirty="0" err="1" smtClean="0">
                <a:latin typeface="Nudi 05 k" pitchFamily="2" charset="0"/>
              </a:rPr>
              <a:t>PÀæªÀÄzÀ°è</a:t>
            </a:r>
            <a:r>
              <a:rPr lang="en-US" dirty="0" smtClean="0">
                <a:latin typeface="Nudi 05 k" pitchFamily="2" charset="0"/>
              </a:rPr>
              <a:t>  </a:t>
            </a:r>
            <a:r>
              <a:rPr lang="en-US" dirty="0" err="1" smtClean="0">
                <a:latin typeface="Nudi 05 k" pitchFamily="2" charset="0"/>
              </a:rPr>
              <a:t>CxÀªÁ</a:t>
            </a:r>
            <a:r>
              <a:rPr lang="en-US" dirty="0" smtClean="0">
                <a:latin typeface="Nudi 05 k" pitchFamily="2" charset="0"/>
              </a:rPr>
              <a:t>  ª</a:t>
            </a:r>
            <a:r>
              <a:rPr lang="en-US" dirty="0" err="1" smtClean="0">
                <a:latin typeface="Nudi 05 k" pitchFamily="2" charset="0"/>
              </a:rPr>
              <a:t>ÁåSÁå£ÀzÀ°è</a:t>
            </a:r>
            <a:r>
              <a:rPr lang="en-US" dirty="0" smtClean="0">
                <a:latin typeface="Nudi 05 k" pitchFamily="2" charset="0"/>
              </a:rPr>
              <a:t>  ¸ÀA±ÀAiÀÄUÀ¼ÀÄ</a:t>
            </a:r>
            <a:r>
              <a:rPr lang="en-IN" dirty="0" smtClean="0">
                <a:latin typeface="Nudi 05 k" pitchFamily="2" charset="0"/>
              </a:rPr>
              <a:t> </a:t>
            </a:r>
            <a:r>
              <a:rPr lang="en-US" dirty="0" smtClean="0">
                <a:latin typeface="Nudi 05 k" pitchFamily="2" charset="0"/>
              </a:rPr>
              <a:t>§</a:t>
            </a:r>
            <a:r>
              <a:rPr lang="en-US" dirty="0" err="1" smtClean="0">
                <a:latin typeface="Nudi 05 k" pitchFamily="2" charset="0"/>
              </a:rPr>
              <a:t>AzÁUÀ</a:t>
            </a:r>
            <a:r>
              <a:rPr lang="en-US" dirty="0" smtClean="0">
                <a:latin typeface="Nudi 05 k" pitchFamily="2" charset="0"/>
              </a:rPr>
              <a:t>  ¤§</a:t>
            </a:r>
            <a:r>
              <a:rPr lang="en-US" dirty="0" err="1" smtClean="0">
                <a:latin typeface="Nudi 05 k" pitchFamily="2" charset="0"/>
              </a:rPr>
              <a:t>AzsÀPÀgÀ</a:t>
            </a:r>
            <a:r>
              <a:rPr lang="en-US" dirty="0" smtClean="0">
                <a:latin typeface="Nudi 05 k" pitchFamily="2" charset="0"/>
              </a:rPr>
              <a:t>     </a:t>
            </a:r>
            <a:r>
              <a:rPr lang="en-US" dirty="0" err="1" smtClean="0">
                <a:latin typeface="Nudi 05 k" pitchFamily="2" charset="0"/>
              </a:rPr>
              <a:t>C©ü¥ÁæAiÀÄªÉÃ</a:t>
            </a:r>
            <a:r>
              <a:rPr lang="en-US" dirty="0" smtClean="0">
                <a:latin typeface="Nudi 05 k" pitchFamily="2" charset="0"/>
              </a:rPr>
              <a:t>  </a:t>
            </a:r>
            <a:r>
              <a:rPr lang="en-US" dirty="0" err="1" smtClean="0">
                <a:latin typeface="Nudi 05 k" pitchFamily="2" charset="0"/>
              </a:rPr>
              <a:t>CAwªÀÄªÉAzÀÄ</a:t>
            </a:r>
            <a:r>
              <a:rPr lang="en-US" dirty="0" smtClean="0">
                <a:latin typeface="Nudi 05 k" pitchFamily="2" charset="0"/>
              </a:rPr>
              <a:t>  ¥</a:t>
            </a:r>
            <a:r>
              <a:rPr lang="en-US" dirty="0" err="1" smtClean="0">
                <a:latin typeface="Nudi 05 k" pitchFamily="2" charset="0"/>
              </a:rPr>
              <a:t>ÀjUÀtÂ¸ÀvÀPÀÌzÀÄÝ</a:t>
            </a:r>
            <a:r>
              <a:rPr lang="en-US" dirty="0" smtClean="0">
                <a:latin typeface="Nudi 05 k" pitchFamily="2" charset="0"/>
              </a:rPr>
              <a:t>.</a:t>
            </a:r>
            <a:endParaRPr lang="en-IN" dirty="0" smtClean="0">
              <a:latin typeface="Nudi 05 k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smtClean="0">
                <a:latin typeface="Nudi 05 e" pitchFamily="2" charset="0"/>
              </a:rPr>
              <a:t>¸</a:t>
            </a:r>
            <a:r>
              <a:rPr lang="en-US" sz="5400" b="1" i="1" dirty="0" err="1" smtClean="0">
                <a:latin typeface="Nudi 05 e" pitchFamily="2" charset="0"/>
              </a:rPr>
              <a:t>ÀzÀ¸ÀåvÀé</a:t>
            </a:r>
            <a:endParaRPr lang="en-IN" sz="5400" b="1" i="1" dirty="0">
              <a:latin typeface="Nudi 05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ÀzÀ¸ÀåvÀézÀ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CºÀðvÉ</a:t>
            </a:r>
            <a:endParaRPr lang="en-US" sz="3600" b="1" dirty="0" smtClean="0">
              <a:latin typeface="Nudi 05 e" pitchFamily="2" charset="0"/>
            </a:endParaRPr>
          </a:p>
          <a:p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ÀzÀ¸ÀågÀ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dªÁ¨ÁÝj</a:t>
            </a:r>
            <a:endParaRPr lang="en-US" sz="3600" b="1" dirty="0" smtClean="0">
              <a:latin typeface="Nudi 05 e" pitchFamily="2" charset="0"/>
            </a:endParaRPr>
          </a:p>
          <a:p>
            <a:r>
              <a:rPr lang="en-US" sz="3600" b="1" dirty="0" smtClean="0">
                <a:latin typeface="Nudi 05 e" pitchFamily="2" charset="0"/>
              </a:rPr>
              <a:t>PÀ¤µÀ× ª</a:t>
            </a:r>
            <a:r>
              <a:rPr lang="en-US" sz="3600" b="1" dirty="0" err="1" smtClean="0">
                <a:latin typeface="Nudi 05 e" pitchFamily="2" charset="0"/>
              </a:rPr>
              <a:t>ÀåªÀºÁgÀ</a:t>
            </a:r>
            <a:r>
              <a:rPr lang="en-US" sz="3600" b="1" dirty="0" smtClean="0">
                <a:latin typeface="Nudi 05 e" pitchFamily="2" charset="0"/>
              </a:rPr>
              <a:t> (</a:t>
            </a:r>
            <a:r>
              <a:rPr lang="en-US" sz="3600" b="1" dirty="0" err="1" smtClean="0">
                <a:latin typeface="Nudi 05 e" pitchFamily="2" charset="0"/>
              </a:rPr>
              <a:t>C¢ü¤AiÀÄªÀÄ</a:t>
            </a:r>
            <a:r>
              <a:rPr lang="en-US" sz="3600" b="1" dirty="0" smtClean="0">
                <a:latin typeface="Nudi 05 e" pitchFamily="2" charset="0"/>
              </a:rPr>
              <a:t> PÀ®A 20)</a:t>
            </a:r>
          </a:p>
          <a:p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ÀzÀ¸ÀågÀ</a:t>
            </a:r>
            <a:r>
              <a:rPr lang="en-US" sz="3600" b="1" dirty="0" smtClean="0">
                <a:latin typeface="Nudi 05 e" pitchFamily="2" charset="0"/>
              </a:rPr>
              <a:t> ºÀPÀÄÌUÀ¼ÀÄ</a:t>
            </a:r>
            <a:endParaRPr lang="en-IN" sz="3600" b="1" dirty="0">
              <a:latin typeface="Nudi 05 e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139825"/>
          </a:xfrm>
        </p:spPr>
        <p:txBody>
          <a:bodyPr>
            <a:noAutofit/>
          </a:bodyPr>
          <a:lstStyle/>
          <a:p>
            <a:pPr lvl="0"/>
            <a:r>
              <a:rPr lang="en-US" sz="4800" b="1" i="1" dirty="0" smtClean="0">
                <a:latin typeface="Nudi 05 e" pitchFamily="2" charset="0"/>
              </a:rPr>
              <a:t>¸</a:t>
            </a:r>
            <a:r>
              <a:rPr lang="en-US" sz="4800" b="1" i="1" dirty="0" err="1" smtClean="0">
                <a:latin typeface="Nudi 05 e" pitchFamily="2" charset="0"/>
              </a:rPr>
              <a:t>ÀºÀPÁjAiÀÄ</a:t>
            </a:r>
            <a:r>
              <a:rPr lang="en-US" sz="4800" b="1" i="1" dirty="0" smtClean="0">
                <a:latin typeface="Nudi 05 e" pitchFamily="2" charset="0"/>
              </a:rPr>
              <a:t> GzÉÝÃ±ÀUÀ¼ÀÄ</a:t>
            </a:r>
            <a:r>
              <a:rPr lang="en-US" sz="4800" b="1" dirty="0" smtClean="0">
                <a:latin typeface="Nudi 05 e" pitchFamily="2" charset="0"/>
              </a:rPr>
              <a:t>;</a:t>
            </a:r>
            <a:r>
              <a:rPr lang="en-IN" sz="4800" b="1" dirty="0" smtClean="0">
                <a:latin typeface="Nudi 05 e" pitchFamily="2" charset="0"/>
              </a:rPr>
              <a:t/>
            </a:r>
            <a:br>
              <a:rPr lang="en-IN" sz="4800" b="1" dirty="0" smtClean="0">
                <a:latin typeface="Nudi 05 e" pitchFamily="2" charset="0"/>
              </a:rPr>
            </a:br>
            <a:endParaRPr lang="en-IN" sz="4800" b="1" dirty="0">
              <a:latin typeface="Nudi 05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pPr algn="ctr">
              <a:buNone/>
            </a:pPr>
            <a:r>
              <a:rPr lang="en-US" sz="3600" b="1" dirty="0" smtClean="0">
                <a:latin typeface="Nudi 05 k" pitchFamily="2" charset="0"/>
              </a:rPr>
              <a:t>¸</a:t>
            </a:r>
            <a:r>
              <a:rPr lang="en-US" sz="3600" b="1" dirty="0" err="1" smtClean="0">
                <a:latin typeface="Nudi 05 k" pitchFamily="2" charset="0"/>
              </a:rPr>
              <a:t>ÀºÀPÁjAiÀÄ</a:t>
            </a:r>
            <a:r>
              <a:rPr lang="en-US" sz="3600" b="1" dirty="0" smtClean="0">
                <a:latin typeface="Nudi 05 k" pitchFamily="2" charset="0"/>
              </a:rPr>
              <a:t> </a:t>
            </a:r>
            <a:r>
              <a:rPr lang="en-US" sz="3600" b="1" dirty="0" err="1" smtClean="0">
                <a:latin typeface="Nudi 05 k" pitchFamily="2" charset="0"/>
              </a:rPr>
              <a:t>gÀZÀ£ÉAiÀÄ</a:t>
            </a:r>
            <a:r>
              <a:rPr lang="en-US" sz="3600" b="1" dirty="0" smtClean="0">
                <a:latin typeface="Nudi 05 k" pitchFamily="2" charset="0"/>
              </a:rPr>
              <a:t> ¥</a:t>
            </a:r>
            <a:r>
              <a:rPr lang="en-US" sz="3600" b="1" dirty="0" err="1" smtClean="0">
                <a:latin typeface="Nudi 05 k" pitchFamily="2" charset="0"/>
              </a:rPr>
              <a:t>Àæ¸ÀPÀÛ</a:t>
            </a:r>
            <a:r>
              <a:rPr lang="en-US" sz="3600" b="1" dirty="0" smtClean="0">
                <a:latin typeface="Nudi 05 k" pitchFamily="2" charset="0"/>
              </a:rPr>
              <a:t> </a:t>
            </a:r>
            <a:r>
              <a:rPr lang="en-US" sz="3600" b="1" dirty="0" err="1" smtClean="0">
                <a:latin typeface="Nudi 05 k" pitchFamily="2" charset="0"/>
              </a:rPr>
              <a:t>GzÉÝÃ±À</a:t>
            </a:r>
            <a:r>
              <a:rPr lang="en-US" sz="3600" b="1" dirty="0" smtClean="0">
                <a:latin typeface="Nudi 05 k" pitchFamily="2" charset="0"/>
              </a:rPr>
              <a:t> ª</a:t>
            </a:r>
            <a:r>
              <a:rPr lang="en-US" sz="3600" b="1" dirty="0" err="1" smtClean="0">
                <a:latin typeface="Nudi 05 k" pitchFamily="2" charset="0"/>
              </a:rPr>
              <a:t>ÀÄvÀÄÛ</a:t>
            </a:r>
            <a:r>
              <a:rPr lang="en-US" sz="3600" b="1" dirty="0" smtClean="0">
                <a:latin typeface="Nudi 05 k" pitchFamily="2" charset="0"/>
              </a:rPr>
              <a:t> ¨</a:t>
            </a:r>
            <a:r>
              <a:rPr lang="en-US" sz="3600" b="1" dirty="0" err="1" smtClean="0">
                <a:latin typeface="Nudi 05 k" pitchFamily="2" charset="0"/>
              </a:rPr>
              <a:t>sÀ</a:t>
            </a:r>
            <a:r>
              <a:rPr lang="en-US" sz="3600" b="1" dirty="0" smtClean="0">
                <a:latin typeface="Nudi 05 k" pitchFamily="2" charset="0"/>
              </a:rPr>
              <a:t>«µ</a:t>
            </a:r>
            <a:r>
              <a:rPr lang="en-US" sz="3600" b="1" dirty="0" err="1" smtClean="0">
                <a:latin typeface="Nudi 05 k" pitchFamily="2" charset="0"/>
              </a:rPr>
              <a:t>ÀåzÀ°è</a:t>
            </a:r>
            <a:r>
              <a:rPr lang="en-US" sz="3600" b="1" dirty="0" smtClean="0">
                <a:latin typeface="Nudi 05 k" pitchFamily="2" charset="0"/>
              </a:rPr>
              <a:t> </a:t>
            </a:r>
            <a:r>
              <a:rPr lang="en-US" sz="3600" b="1" dirty="0" err="1" smtClean="0">
                <a:latin typeface="Nudi 05 k" pitchFamily="2" charset="0"/>
              </a:rPr>
              <a:t>D±ÀAiÀÄzÀ£ÀéAiÀÄ</a:t>
            </a:r>
            <a:r>
              <a:rPr lang="en-US" sz="3600" b="1" dirty="0" smtClean="0">
                <a:latin typeface="Nudi 05 k" pitchFamily="2" charset="0"/>
              </a:rPr>
              <a:t> PÉÊUÉÆ¼Àî®Ä §</a:t>
            </a:r>
            <a:r>
              <a:rPr lang="en-US" sz="3600" b="1" dirty="0" err="1" smtClean="0">
                <a:latin typeface="Nudi 05 k" pitchFamily="2" charset="0"/>
              </a:rPr>
              <a:t>AiÀÄ¸ÀÄªÀ</a:t>
            </a:r>
            <a:r>
              <a:rPr lang="en-US" sz="3600" b="1" dirty="0" smtClean="0">
                <a:latin typeface="Nudi 05 k" pitchFamily="2" charset="0"/>
              </a:rPr>
              <a:t> GzÉÝÃ±ÀUÀ¼À£ÀÄß ¸</a:t>
            </a:r>
            <a:r>
              <a:rPr lang="en-US" sz="3600" b="1" dirty="0" err="1" smtClean="0">
                <a:latin typeface="Nudi 05 k" pitchFamily="2" charset="0"/>
              </a:rPr>
              <a:t>ÉÃj¸ÀÄªÀzÀÄ</a:t>
            </a:r>
            <a:r>
              <a:rPr lang="en-US" sz="3600" b="1" dirty="0" smtClean="0">
                <a:latin typeface="Nudi 05 k" pitchFamily="2" charset="0"/>
              </a:rPr>
              <a:t> ¸ÀÆPÀÛ</a:t>
            </a:r>
            <a:endParaRPr lang="en-IN" sz="3600" b="1" dirty="0">
              <a:latin typeface="Nudi 05 k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latin typeface="Nudi 05 e" pitchFamily="2" charset="0"/>
              </a:rPr>
              <a:t>¤</a:t>
            </a:r>
            <a:r>
              <a:rPr lang="en-US" b="1" i="1" dirty="0" err="1" smtClean="0">
                <a:latin typeface="Nudi 05 e" pitchFamily="2" charset="0"/>
              </a:rPr>
              <a:t>zÉÃð±ÀPÀgÀÄ</a:t>
            </a:r>
            <a:r>
              <a:rPr lang="en-US" b="1" i="1" dirty="0" smtClean="0">
                <a:latin typeface="Nudi 05 e" pitchFamily="2" charset="0"/>
              </a:rPr>
              <a:t> ª</a:t>
            </a:r>
            <a:r>
              <a:rPr lang="en-US" b="1" i="1" dirty="0" err="1" smtClean="0">
                <a:latin typeface="Nudi 05 e" pitchFamily="2" charset="0"/>
              </a:rPr>
              <a:t>ÀÄvÀÄÛ</a:t>
            </a:r>
            <a:r>
              <a:rPr lang="en-US" b="1" i="1" dirty="0" smtClean="0">
                <a:latin typeface="Nudi 05 e" pitchFamily="2" charset="0"/>
              </a:rPr>
              <a:t> ¥ÀzÁ¢üPÁjUÀ¼ÀÆ ¸</a:t>
            </a:r>
            <a:r>
              <a:rPr lang="en-US" b="1" i="1" dirty="0" err="1" smtClean="0">
                <a:latin typeface="Nudi 05 e" pitchFamily="2" charset="0"/>
              </a:rPr>
              <a:t>ÉÃjzÀAvÉ</a:t>
            </a:r>
            <a:r>
              <a:rPr lang="en-US" b="1" i="1" dirty="0" smtClean="0">
                <a:latin typeface="Nudi 05 e" pitchFamily="2" charset="0"/>
              </a:rPr>
              <a:t> ¸</a:t>
            </a:r>
            <a:r>
              <a:rPr lang="en-US" b="1" i="1" dirty="0" err="1" smtClean="0">
                <a:latin typeface="Nudi 05 e" pitchFamily="2" charset="0"/>
              </a:rPr>
              <a:t>ÀzÀ¸ÀåvÀézÀ</a:t>
            </a:r>
            <a:r>
              <a:rPr lang="en-US" b="1" i="1" dirty="0" smtClean="0">
                <a:latin typeface="Nudi 05 e" pitchFamily="2" charset="0"/>
              </a:rPr>
              <a:t> </a:t>
            </a:r>
            <a:r>
              <a:rPr lang="en-US" b="1" i="1" dirty="0" err="1" smtClean="0">
                <a:latin typeface="Nudi 05 e" pitchFamily="2" charset="0"/>
              </a:rPr>
              <a:t>CºÀðvÉAiÀÄ</a:t>
            </a:r>
            <a:r>
              <a:rPr lang="en-US" b="1" i="1" dirty="0" smtClean="0">
                <a:latin typeface="Nudi 05 e" pitchFamily="2" charset="0"/>
              </a:rPr>
              <a:t> µÀgÀvÀÄÛUÀ¼ÀÄ</a:t>
            </a:r>
            <a:endParaRPr lang="en-IN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5"/>
            <a:ext cx="8229600" cy="4340239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3600" b="1" dirty="0" smtClean="0">
                <a:latin typeface="Nudi 05 e" pitchFamily="2" charset="0"/>
              </a:rPr>
              <a:t>¸</a:t>
            </a:r>
            <a:r>
              <a:rPr lang="en-US" sz="3600" b="1" dirty="0" err="1" smtClean="0">
                <a:latin typeface="Nudi 05 e" pitchFamily="2" charset="0"/>
              </a:rPr>
              <a:t>ÀzÀ¸ÀåvÀéPÉÌ</a:t>
            </a:r>
            <a:r>
              <a:rPr lang="en-US" sz="3600" b="1" dirty="0" smtClean="0">
                <a:latin typeface="Nudi 05 e" pitchFamily="2" charset="0"/>
              </a:rPr>
              <a:t> C£ÀºÀðvÉUÀ¼ÀÄ ºÁUÀÆ ¸</a:t>
            </a:r>
            <a:r>
              <a:rPr lang="en-US" sz="3600" b="1" dirty="0" err="1" smtClean="0">
                <a:latin typeface="Nudi 05 e" pitchFamily="2" charset="0"/>
              </a:rPr>
              <a:t>ÀzÀ¸ÀåvÀéªÀ£ÀÄß</a:t>
            </a:r>
            <a:r>
              <a:rPr lang="en-US" sz="3600" b="1" dirty="0" smtClean="0">
                <a:latin typeface="Nudi 05 e" pitchFamily="2" charset="0"/>
              </a:rPr>
              <a:t> ¤</a:t>
            </a:r>
            <a:r>
              <a:rPr lang="en-US" sz="3600" b="1" dirty="0" err="1" smtClean="0">
                <a:latin typeface="Nudi 05 e" pitchFamily="2" charset="0"/>
              </a:rPr>
              <a:t>ÃqÀÄªÀ</a:t>
            </a:r>
            <a:r>
              <a:rPr lang="en-US" sz="3600" b="1" dirty="0" smtClean="0">
                <a:latin typeface="Nudi 05 e" pitchFamily="2" charset="0"/>
              </a:rPr>
              <a:t> »AvÉUÉzÀÄPÉÆ¼ÀÄîªÀ, </a:t>
            </a:r>
            <a:r>
              <a:rPr lang="en-US" sz="3600" b="1" dirty="0" err="1" smtClean="0">
                <a:latin typeface="Nudi 05 e" pitchFamily="2" charset="0"/>
              </a:rPr>
              <a:t>vÉUÉzÀÄºÁPÀÄªÀ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CxÀªÁ</a:t>
            </a:r>
            <a:r>
              <a:rPr lang="en-US" sz="3600" b="1" dirty="0" smtClean="0">
                <a:latin typeface="Nudi 05 e" pitchFamily="2" charset="0"/>
              </a:rPr>
              <a:t> ªÀÄÄPÁÛAiÀÄUÉÆ½¸ÀÄªÀ §UÉV£À </a:t>
            </a:r>
            <a:r>
              <a:rPr lang="en-US" sz="3600" b="1" dirty="0" err="1" smtClean="0">
                <a:latin typeface="Nudi 05 e" pitchFamily="2" charset="0"/>
              </a:rPr>
              <a:t>PÁAiÀÄð«zsÁ£À</a:t>
            </a:r>
            <a:r>
              <a:rPr lang="en-US" sz="3600" b="1" dirty="0" smtClean="0">
                <a:latin typeface="Nudi 05 e" pitchFamily="2" charset="0"/>
              </a:rPr>
              <a:t>; </a:t>
            </a:r>
            <a:endParaRPr lang="en-US" sz="3600" b="1" dirty="0" smtClean="0">
              <a:latin typeface="Nudi 05 e" pitchFamily="2" charset="0"/>
            </a:endParaRPr>
          </a:p>
          <a:p>
            <a:pPr lvl="0">
              <a:buNone/>
            </a:pPr>
            <a:r>
              <a:rPr lang="en-US" sz="3600" b="1" dirty="0" smtClean="0">
                <a:latin typeface="Nudi 05 e" pitchFamily="2" charset="0"/>
              </a:rPr>
              <a:t> </a:t>
            </a:r>
          </a:p>
          <a:p>
            <a:pPr lvl="0">
              <a:buNone/>
            </a:pPr>
            <a:r>
              <a:rPr lang="en-US" sz="3600" b="1" dirty="0" smtClean="0">
                <a:latin typeface="Nudi 05 e" pitchFamily="2" charset="0"/>
              </a:rPr>
              <a:t> [ </a:t>
            </a:r>
            <a:r>
              <a:rPr lang="en-US" sz="3600" b="1" dirty="0" smtClean="0">
                <a:latin typeface="Nudi 05 e" pitchFamily="2" charset="0"/>
              </a:rPr>
              <a:t>£</a:t>
            </a:r>
            <a:r>
              <a:rPr lang="en-US" sz="3600" b="1" dirty="0" err="1" smtClean="0">
                <a:latin typeface="Nudi 05 e" pitchFamily="2" charset="0"/>
              </a:rPr>
              <a:t>ÁªÀÄªÀiÁvÀæ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ÀzÀ¸ÀågÀÄ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¸ÀºÀ ¸</a:t>
            </a:r>
            <a:r>
              <a:rPr lang="en-US" sz="3600" b="1" dirty="0" err="1" smtClean="0">
                <a:latin typeface="Nudi 05 e" pitchFamily="2" charset="0"/>
              </a:rPr>
              <a:t>ÀzÀ¸ÀågÀzÀÆÝ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ÉÃjzÀAvÉ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ÀzÀ¸ÀåvÀézÀ</a:t>
            </a:r>
            <a:r>
              <a:rPr lang="en-US" sz="3600" b="1" dirty="0" smtClean="0">
                <a:latin typeface="Nudi 05 e" pitchFamily="2" charset="0"/>
              </a:rPr>
              <a:t> ºÀPÀÄÌUÀ¼ÀÄ, «±ÉÃµÀ ºÀPÀÄÌUÀ¼ÀÄ, PÀvÀðªÀåUÀ¼ÀÄ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ºÉÆuÉUÁjPÉUÀ¼ÀÄ.]</a:t>
            </a:r>
            <a:endParaRPr lang="en-IN" sz="3600" b="1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358247" cy="1214446"/>
          </a:xfrm>
        </p:spPr>
        <p:txBody>
          <a:bodyPr>
            <a:normAutofit fontScale="90000"/>
          </a:bodyPr>
          <a:lstStyle/>
          <a:p>
            <a:pPr lvl="0"/>
            <a:r>
              <a:rPr lang="en-US" b="1" i="1" dirty="0" smtClean="0">
                <a:latin typeface="Nudi 05 e" pitchFamily="2" charset="0"/>
              </a:rPr>
              <a:t>¸</a:t>
            </a:r>
            <a:r>
              <a:rPr lang="en-US" b="1" i="1" dirty="0" err="1" smtClean="0">
                <a:latin typeface="Nudi 05 e" pitchFamily="2" charset="0"/>
              </a:rPr>
              <a:t>ÀºÀPÁjAiÀÄ</a:t>
            </a:r>
            <a:r>
              <a:rPr lang="en-US" b="1" i="1" dirty="0" smtClean="0">
                <a:latin typeface="Nudi 05 e" pitchFamily="2" charset="0"/>
              </a:rPr>
              <a:t> ¹§âA¢UÀ¼À £</a:t>
            </a:r>
            <a:r>
              <a:rPr lang="en-US" b="1" i="1" dirty="0" err="1" smtClean="0">
                <a:latin typeface="Nudi 05 e" pitchFamily="2" charset="0"/>
              </a:rPr>
              <a:t>ÉÃªÀÄPÁw</a:t>
            </a:r>
            <a:r>
              <a:rPr lang="en-US" b="1" i="1" dirty="0" smtClean="0">
                <a:latin typeface="Nudi 05 e" pitchFamily="2" charset="0"/>
              </a:rPr>
              <a:t> ª</a:t>
            </a:r>
            <a:r>
              <a:rPr lang="en-US" b="1" i="1" dirty="0" err="1" smtClean="0">
                <a:latin typeface="Nudi 05 e" pitchFamily="2" charset="0"/>
              </a:rPr>
              <a:t>ÀÄvÀÄÛ</a:t>
            </a:r>
            <a:r>
              <a:rPr lang="en-US" b="1" i="1" dirty="0" smtClean="0">
                <a:latin typeface="Nudi 05 e" pitchFamily="2" charset="0"/>
              </a:rPr>
              <a:t> ¸ÉÃªÁ µÀgÀvÀÄÛUÀ¼ÀÄ;</a:t>
            </a:r>
            <a:r>
              <a:rPr lang="en-IN" b="1" i="1" dirty="0" smtClean="0"/>
              <a:t/>
            </a:r>
            <a:br>
              <a:rPr lang="en-IN" b="1" i="1" dirty="0" smtClean="0"/>
            </a:br>
            <a:endParaRPr lang="en-IN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102097"/>
          </a:xfrm>
        </p:spPr>
        <p:txBody>
          <a:bodyPr/>
          <a:lstStyle/>
          <a:p>
            <a:pPr algn="ctr">
              <a:buNone/>
            </a:pPr>
            <a:r>
              <a:rPr lang="en-US" sz="3600" b="1" dirty="0" smtClean="0">
                <a:latin typeface="Nudi 05 k" pitchFamily="2" charset="0"/>
              </a:rPr>
              <a:t>¹§âA¢ ª</a:t>
            </a:r>
            <a:r>
              <a:rPr lang="en-US" sz="3600" b="1" dirty="0" err="1" smtClean="0">
                <a:latin typeface="Nudi 05 k" pitchFamily="2" charset="0"/>
              </a:rPr>
              <a:t>ÀÈAzÀ</a:t>
            </a:r>
            <a:r>
              <a:rPr lang="en-US" sz="3600" b="1" dirty="0" smtClean="0">
                <a:latin typeface="Nudi 05 k" pitchFamily="2" charset="0"/>
              </a:rPr>
              <a:t> §®, £</a:t>
            </a:r>
            <a:r>
              <a:rPr lang="en-US" sz="3600" b="1" dirty="0" err="1" smtClean="0">
                <a:latin typeface="Nudi 05 k" pitchFamily="2" charset="0"/>
              </a:rPr>
              <a:t>ÉÃªÀÄPÁw</a:t>
            </a:r>
            <a:r>
              <a:rPr lang="en-US" sz="3600" b="1" dirty="0" smtClean="0">
                <a:latin typeface="Nudi 05 k" pitchFamily="2" charset="0"/>
              </a:rPr>
              <a:t> «</a:t>
            </a:r>
            <a:r>
              <a:rPr lang="en-US" sz="3600" b="1" dirty="0" err="1" smtClean="0">
                <a:latin typeface="Nudi 05 k" pitchFamily="2" charset="0"/>
              </a:rPr>
              <a:t>zsÁ£À</a:t>
            </a:r>
            <a:r>
              <a:rPr lang="en-US" sz="3600" b="1" dirty="0" smtClean="0">
                <a:latin typeface="Nudi 05 k" pitchFamily="2" charset="0"/>
              </a:rPr>
              <a:t>, ¸</a:t>
            </a:r>
            <a:r>
              <a:rPr lang="en-US" sz="3600" b="1" dirty="0" err="1" smtClean="0">
                <a:latin typeface="Nudi 05 k" pitchFamily="2" charset="0"/>
              </a:rPr>
              <a:t>ÁªÀiÁ£Àå</a:t>
            </a:r>
            <a:r>
              <a:rPr lang="en-US" sz="3600" b="1" dirty="0" smtClean="0">
                <a:latin typeface="Nudi 05 k" pitchFamily="2" charset="0"/>
              </a:rPr>
              <a:t> ¸ÉÃªÁ¤AiÀÄªÀÄUÀ¼ÀÄ ªÀÄÄAvÁzÀªÀÅUÀ¼À£ÀÄß G¥À«¢üUÀ¼À°è £ÀªÀÄÆ¢¸À¨ÉÃPÀÄ </a:t>
            </a:r>
            <a:endParaRPr lang="en-IN" b="1" dirty="0">
              <a:latin typeface="Nudi 05 k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smtClean="0">
                <a:latin typeface="Nudi 05 k" pitchFamily="2" charset="0"/>
              </a:rPr>
              <a:t>DqÀ½vÀ ªÀÄAqÀ½</a:t>
            </a:r>
            <a:endParaRPr lang="en-IN" sz="5400" b="1" i="1" dirty="0">
              <a:latin typeface="Nudi 05 k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>
                <a:latin typeface="Nudi 05 e" pitchFamily="2" charset="0"/>
              </a:rPr>
              <a:t>ª</a:t>
            </a:r>
            <a:r>
              <a:rPr lang="en-US" sz="3600" b="1" dirty="0" err="1" smtClean="0">
                <a:latin typeface="Nudi 05 e" pitchFamily="2" charset="0"/>
              </a:rPr>
              <a:t>ÀÄAqÀ°AiÀÄ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gÀZÀ£É</a:t>
            </a:r>
            <a:r>
              <a:rPr lang="en-US" sz="3600" b="1" dirty="0" smtClean="0">
                <a:latin typeface="Nudi 05 e" pitchFamily="2" charset="0"/>
              </a:rPr>
              <a:t> ºÁUÀÆ ¥ÀzÁ¢üPÁjUÀ¼À ¸</a:t>
            </a:r>
            <a:r>
              <a:rPr lang="en-US" sz="3600" b="1" dirty="0" err="1" smtClean="0">
                <a:latin typeface="Nudi 05 e" pitchFamily="2" charset="0"/>
              </a:rPr>
              <a:t>ÀASÉå</a:t>
            </a:r>
            <a:r>
              <a:rPr lang="en-US" sz="3600" b="1" dirty="0" smtClean="0">
                <a:latin typeface="Nudi 05 e" pitchFamily="2" charset="0"/>
              </a:rPr>
              <a:t>;</a:t>
            </a:r>
            <a:endParaRPr lang="en-IN" sz="3600" b="1" dirty="0" smtClean="0">
              <a:latin typeface="Nudi 05 e" pitchFamily="2" charset="0"/>
            </a:endParaRPr>
          </a:p>
          <a:p>
            <a:pPr lvl="0">
              <a:buNone/>
            </a:pPr>
            <a:endParaRPr lang="en-US" sz="3600" b="1" dirty="0" smtClean="0">
              <a:latin typeface="Nudi 05 e" pitchFamily="2" charset="0"/>
            </a:endParaRPr>
          </a:p>
          <a:p>
            <a:pPr lvl="0"/>
            <a:r>
              <a:rPr lang="en-US" sz="3600" b="1" dirty="0" smtClean="0">
                <a:latin typeface="Nudi 05 e" pitchFamily="2" charset="0"/>
              </a:rPr>
              <a:t>ª</a:t>
            </a:r>
            <a:r>
              <a:rPr lang="en-US" sz="3600" b="1" dirty="0" err="1" smtClean="0">
                <a:latin typeface="Nudi 05 e" pitchFamily="2" charset="0"/>
              </a:rPr>
              <a:t>ÀÄAqÀ°AiÀÄ</a:t>
            </a:r>
            <a:r>
              <a:rPr lang="en-US" sz="3600" b="1" dirty="0" smtClean="0">
                <a:latin typeface="Nudi 05 e" pitchFamily="2" charset="0"/>
              </a:rPr>
              <a:t> ¸À¨sÉUÀ¼À£ÀÄß £</a:t>
            </a:r>
            <a:r>
              <a:rPr lang="en-US" sz="3600" b="1" dirty="0" err="1" smtClean="0">
                <a:latin typeface="Nudi 05 e" pitchFamily="2" charset="0"/>
              </a:rPr>
              <a:t>ÀqÉ¸ÀÄªÀ</a:t>
            </a:r>
            <a:r>
              <a:rPr lang="en-US" sz="3600" b="1" dirty="0" smtClean="0">
                <a:latin typeface="Nudi 05 e" pitchFamily="2" charset="0"/>
              </a:rPr>
              <a:t> </a:t>
            </a:r>
            <a:r>
              <a:rPr lang="en-US" sz="3600" b="1" dirty="0" err="1" smtClean="0">
                <a:latin typeface="Nudi 05 e" pitchFamily="2" charset="0"/>
              </a:rPr>
              <a:t>PÁAiÀÄð«zsÁ£À</a:t>
            </a:r>
            <a:r>
              <a:rPr lang="en-US" sz="3600" b="1" dirty="0" smtClean="0">
                <a:latin typeface="Nudi 05 e" pitchFamily="2" charset="0"/>
              </a:rPr>
              <a:t>, ª</a:t>
            </a:r>
            <a:r>
              <a:rPr lang="en-US" sz="3600" b="1" dirty="0" err="1" smtClean="0">
                <a:latin typeface="Nudi 05 e" pitchFamily="2" charset="0"/>
              </a:rPr>
              <a:t>ÀÄvÀ¤ÃqÀÄªÀ</a:t>
            </a:r>
            <a:r>
              <a:rPr lang="en-US" sz="3600" b="1" dirty="0" smtClean="0">
                <a:latin typeface="Nudi 05 e" pitchFamily="2" charset="0"/>
              </a:rPr>
              <a:t> ª</a:t>
            </a:r>
            <a:r>
              <a:rPr lang="en-US" sz="3600" b="1" dirty="0" err="1" smtClean="0">
                <a:latin typeface="Nudi 05 e" pitchFamily="2" charset="0"/>
              </a:rPr>
              <a:t>ÀÄvÀÄÛ</a:t>
            </a:r>
            <a:r>
              <a:rPr lang="en-US" sz="3600" b="1" dirty="0" smtClean="0">
                <a:latin typeface="Nudi 05 e" pitchFamily="2" charset="0"/>
              </a:rPr>
              <a:t> ZÀÄ£ÁªÀuÉUÀ½UÉ ¸</a:t>
            </a:r>
            <a:r>
              <a:rPr lang="en-US" sz="3600" b="1" dirty="0" err="1" smtClean="0">
                <a:latin typeface="Nudi 05 e" pitchFamily="2" charset="0"/>
              </a:rPr>
              <a:t>Àà¢üð¸ÀÄªÀ</a:t>
            </a:r>
            <a:r>
              <a:rPr lang="en-US" sz="3600" b="1" dirty="0" smtClean="0">
                <a:latin typeface="Nudi 05 e" pitchFamily="2" charset="0"/>
              </a:rPr>
              <a:t> ºÀPÀÆÌ ¸</a:t>
            </a:r>
            <a:r>
              <a:rPr lang="en-US" sz="3600" b="1" dirty="0" err="1" smtClean="0">
                <a:latin typeface="Nudi 05 e" pitchFamily="2" charset="0"/>
              </a:rPr>
              <a:t>ÉÃjzÀAvÉ</a:t>
            </a:r>
            <a:r>
              <a:rPr lang="en-US" sz="3600" b="1" dirty="0" smtClean="0">
                <a:latin typeface="Nudi 05 e" pitchFamily="2" charset="0"/>
              </a:rPr>
              <a:t> ¸</a:t>
            </a:r>
            <a:r>
              <a:rPr lang="en-US" sz="3600" b="1" dirty="0" err="1" smtClean="0">
                <a:latin typeface="Nudi 05 e" pitchFamily="2" charset="0"/>
              </a:rPr>
              <a:t>ÀzÀ¸ÀågÀ</a:t>
            </a:r>
            <a:r>
              <a:rPr lang="en-US" sz="3600" b="1" dirty="0" smtClean="0">
                <a:latin typeface="Nudi 05 e" pitchFamily="2" charset="0"/>
              </a:rPr>
              <a:t> ºÀPÀÄÌUÀ¼ÀÄ;</a:t>
            </a:r>
            <a:endParaRPr lang="en-IN" sz="3600" b="1" dirty="0" smtClean="0">
              <a:latin typeface="Nudi 05 e" pitchFamily="2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Features of Act</Template>
  <TotalTime>468</TotalTime>
  <Words>2296</Words>
  <Application>Microsoft Office PowerPoint</Application>
  <PresentationFormat>On-screen Show (4:3)</PresentationFormat>
  <Paragraphs>233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Level</vt:lpstr>
      <vt:lpstr>¸ËºÁzÀð ¸ÀºÀPÁjUÀ¼À G¥À«¢üUÀ¼ÀÄ  ¸ËºÁzÀð ¸ÀAAiÀÄÄPÀÛ ¸ÀºÀPÁjAiÀÄ PÁAiÀÄð ZÀlÄªÀnPÉUÀ¼ÀÄ </vt:lpstr>
      <vt:lpstr>G¥À«¢üUÀ¼ÀÄ - BYE LAW</vt:lpstr>
      <vt:lpstr>¥ÀzÀUÀ¼À ªÁåSÉå – CxÀð «ªÀgÀuÉ</vt:lpstr>
      <vt:lpstr>¸ÀºÀPÁjAiÀÄ ºÉ¸ÀgÀÄ, «¼Á¸À ªÀÄvÀÄ PÁAiÀÄðPÉëÃvÀæzÀ ªÁå¦Û </vt:lpstr>
      <vt:lpstr>¸ÀzÀ¸ÀåvÀé</vt:lpstr>
      <vt:lpstr>¸ÀºÀPÁjAiÀÄ GzÉÝÃ±ÀUÀ¼ÀÄ; </vt:lpstr>
      <vt:lpstr>¤zÉÃð±ÀPÀgÀÄ ªÀÄvÀÄÛ ¥ÀzÁ¢üPÁjUÀ¼ÀÆ ¸ÉÃjzÀAvÉ ¸ÀzÀ¸ÀåvÀézÀ CºÀðvÉAiÀÄ µÀgÀvÀÄÛUÀ¼ÀÄ</vt:lpstr>
      <vt:lpstr>¸ÀºÀPÁjAiÀÄ ¹§âA¢UÀ¼À £ÉÃªÀÄPÁw ªÀÄvÀÄÛ ¸ÉÃªÁ µÀgÀvÀÄÛUÀ¼ÀÄ; </vt:lpstr>
      <vt:lpstr>DqÀ½vÀ ªÀÄAqÀ½</vt:lpstr>
      <vt:lpstr>Slide 10</vt:lpstr>
      <vt:lpstr>¸ÁªÀiÁ£Àå ¤PÁAiÀÄ ªÀÄvÀÄÛ ¸ÁªÀiÁ£Àå ¸À¨sÉ</vt:lpstr>
      <vt:lpstr>¤¢üUÀ¼À ¸ÀAUÀæºÀ</vt:lpstr>
      <vt:lpstr>¸ÀºÀPÁjAiÀÄ DqÀ½vÀ</vt:lpstr>
      <vt:lpstr>¸ÀzÀ¸ÉåÃvÀgÀgÉÆA¢UÉ ªÀåªÀºÁgÀ</vt:lpstr>
      <vt:lpstr>Slide 15</vt:lpstr>
      <vt:lpstr>µÉÃgÀÄ§AqÀªÁ¼À</vt:lpstr>
      <vt:lpstr>¤¢üUÀ¼ÀÄ</vt:lpstr>
      <vt:lpstr>¤ªÀé¼À ¯Á¨sÀzÀ°è£À ºÀtzÀ «¤AiÉÆÃUÀ,- </vt:lpstr>
      <vt:lpstr>¤ªÀé¼À ¯Á¨sÀzÀ°è£À ºÀtzÀ «¤AiÉÆÃUÀ,…..</vt:lpstr>
      <vt:lpstr>«ÄÃ¸À®Ä ¤¢ü ªÀÄvÀÄÛ PÁAiÀiÁðZÀgÀuÁ «ÄÃ¸À®Ä ¤¢ü</vt:lpstr>
      <vt:lpstr>¯ÉPÀÌ¥Àj±ÉÆÃzsÀ£É</vt:lpstr>
      <vt:lpstr>¸ÀºÀPÁjAiÀÄÄ ¸ÀªÀiÁ¥À£É</vt:lpstr>
      <vt:lpstr>¸ËºÁzÀð ¸ÀAAiÀÄÄPÀÛ ¸ÀºÀPÁj</vt:lpstr>
      <vt:lpstr>¸ËºÁzÀð ¸ÀAAiÀÄÄPÀÛ ¸ÀºÀPÁjAiÀÄ ¸ÀzÀ¸ÀåvÀé</vt:lpstr>
      <vt:lpstr>¸ÀAAiÀÄÄPÀÛ ¸ÀºÀPÁjAiÀÄ ªÀÄAqÀ½ </vt:lpstr>
      <vt:lpstr>  ±Á¸À£À§zÀÞ ¥ÀæPÁAiÀÄðUÀ¼ÀÄ </vt:lpstr>
      <vt:lpstr>±Á¸À£À§zÀÞ ¥ÀæPÁAiÀÄðUÀ¼ÀÄ... </vt:lpstr>
      <vt:lpstr>±Á¸À£À§zÀÞ ¥ÀæPÁAiÀÄðUÀ¼ÀÄ </vt:lpstr>
      <vt:lpstr>±Á¸À£À§zÀÞ ¥ÀæPÁAiÀÄðUÀ¼ÀÄ </vt:lpstr>
      <vt:lpstr>¸ÀzÀ¸ÀågÀ  «¼Á¸À: </vt:lpstr>
      <vt:lpstr>¸ÀAAiÀÄÄPÀÛ ¸ÀºÀPÁjAiÀÄ ¤¢üUÀ¼ÀÄ : </vt:lpstr>
      <vt:lpstr>¸ËºÁzÀð ¸ÀAAiÀÄÄPÀÛ ¸ÀºÀPÁjAiÀÄ GzÉÝÃ±ÀUÀ¼ÀÄ</vt:lpstr>
      <vt:lpstr>¸ËºÁzÀð ¸ÀAAiÀÄÄPÀÛ ¸ÀºÀPÁjAiÀÄ GzÉÝÃ±ÀUÀ¼ÀÄ</vt:lpstr>
      <vt:lpstr>¸ËºÁzÀð ¸ÀAAiÀÄÄPÀÛ ¸ÀºÀPÁjAiÀÄ GzÉÝÃ±ÀUÀ¼ÀÄ</vt:lpstr>
      <vt:lpstr>¸ËºÁzÀð ¸ÀAAiÀÄÄPÀÛ ¸ÀºÀPÁjAiÀÄ GzÉÝÃ±ÀUÀ¼ÀÄ</vt:lpstr>
      <vt:lpstr>¸ËºÁzÀð ¸ÀAAiÀÄÄPÀÛ ¸ÀºÀPÁjAiÀÄ GzÉÝÃ±ÀUÀ¼ÀÄ</vt:lpstr>
      <vt:lpstr>¸ËºÁzÀð ¸ÀAAiÀÄÄPÀÛ ¸ÀºÀPÁjAiÀÄ GzÉÝÃ±ÀUÀ¼ÀÄ</vt:lpstr>
      <vt:lpstr>¸ÀAAiÀÄÄPÀÛ ¸ÀºÀPÁjUÉ ¨ÁQ  EgÀÄªÀ AiÀiÁªÀÅzÉÃ  ªÉÆvÀÛ  ¸ÀAzÁAiÀÄ  ªÀiÁqÀÄªÀÅzÀPÉÌ vÀ¦àzÀgÉ DUÀÄªÀ¥ÀjuÁªÀÄUÀ¼ÀÄ</vt:lpstr>
      <vt:lpstr>¸ÁªÀiÁ£Àå     ¸À¨sÉAiÀÄ°è ¥Á¯ÉÆÎ¼ÀÄîªÀ  «zsÁ£À: </vt:lpstr>
      <vt:lpstr> ªÁ¶ðPÀ  ¸ÀzÀ¸ÀåvÀé ±ÀÄ®Ì </vt:lpstr>
      <vt:lpstr>ªÁ¶ðPÀ  ¸ÀzÀ¸ÀåvÀé ±ÀÄ®Ì </vt:lpstr>
      <vt:lpstr>ªÀiÁUÀðzÀ²ð ¸ÀÆZÀ£ÉUÀ¼ÀÄ:</vt:lpstr>
      <vt:lpstr>¤§AzsÀPÀgÀ     C©ü¥ÁæAiÀÄ: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¸ËºÁzÀð ¸ÀºÀPÁjUÀ¼À G¥À«¢üUÀ¼ÀÄ ¸ËºÁzÀð ¸ÀAAiÀÄÄPÀÛ ¸ÀºÀPÁjAiÀÄ PÁAiÀÄð ZÀlÄªÀnPÉUÀ¼ÀÄ </dc:title>
  <dc:creator>Admin</dc:creator>
  <cp:lastModifiedBy>Admin</cp:lastModifiedBy>
  <cp:revision>82</cp:revision>
  <dcterms:created xsi:type="dcterms:W3CDTF">2009-06-25T06:03:20Z</dcterms:created>
  <dcterms:modified xsi:type="dcterms:W3CDTF">2009-07-06T11:14:20Z</dcterms:modified>
</cp:coreProperties>
</file>